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335" r:id="rId3"/>
    <p:sldId id="263" r:id="rId4"/>
    <p:sldId id="264" r:id="rId5"/>
    <p:sldId id="348" r:id="rId6"/>
    <p:sldId id="266" r:id="rId7"/>
    <p:sldId id="269" r:id="rId8"/>
    <p:sldId id="270" r:id="rId9"/>
    <p:sldId id="338" r:id="rId10"/>
    <p:sldId id="271" r:id="rId11"/>
    <p:sldId id="272" r:id="rId12"/>
    <p:sldId id="274" r:id="rId13"/>
    <p:sldId id="275" r:id="rId14"/>
    <p:sldId id="339" r:id="rId15"/>
    <p:sldId id="277" r:id="rId16"/>
    <p:sldId id="278" r:id="rId17"/>
    <p:sldId id="279" r:id="rId18"/>
    <p:sldId id="349" r:id="rId19"/>
  </p:sldIdLst>
  <p:sldSz cx="12192000" cy="6858000"/>
  <p:notesSz cx="6858000" cy="9144000"/>
  <p:embeddedFontLst>
    <p:embeddedFont>
      <p:font typeface="Campton Light" panose="00000400000000000000" charset="0"/>
      <p:regular r:id="rId21"/>
      <p:italic r:id="rId22"/>
    </p:embeddedFont>
    <p:embeddedFont>
      <p:font typeface="Tw Cen MT" panose="020B0602020104020603" pitchFamily="34" charset="0"/>
      <p:regular r:id="rId23"/>
      <p:bold r:id="rId24"/>
      <p:italic r:id="rId25"/>
      <p:boldItalic r:id="rId26"/>
    </p:embeddedFont>
    <p:embeddedFont>
      <p:font typeface="Raleway Light" panose="020B0604020202020204" charset="-52"/>
      <p:regular r:id="rId27"/>
    </p:embeddedFont>
    <p:embeddedFont>
      <p:font typeface="Campton Book" panose="020B0604020202020204" charset="0"/>
      <p:bold r:id="rId28"/>
    </p:embeddedFont>
    <p:embeddedFont>
      <p:font typeface="Raleway Black" panose="020B0604020202020204" charset="-52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7D00"/>
    <a:srgbClr val="939598"/>
    <a:srgbClr val="ADB9CA"/>
    <a:srgbClr val="E13B3B"/>
    <a:srgbClr val="21263A"/>
    <a:srgbClr val="DCDBC7"/>
    <a:srgbClr val="CBCED1"/>
    <a:srgbClr val="D9D9D9"/>
    <a:srgbClr val="536E9F"/>
    <a:srgbClr val="3B4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5232" autoAdjust="0"/>
  </p:normalViewPr>
  <p:slideViewPr>
    <p:cSldViewPr snapToGrid="0">
      <p:cViewPr varScale="1">
        <p:scale>
          <a:sx n="116" d="100"/>
          <a:sy n="116" d="100"/>
        </p:scale>
        <p:origin x="216" y="108"/>
      </p:cViewPr>
      <p:guideLst/>
    </p:cSldViewPr>
  </p:slideViewPr>
  <p:outlineViewPr>
    <p:cViewPr>
      <p:scale>
        <a:sx n="33" d="100"/>
        <a:sy n="33" d="100"/>
      </p:scale>
      <p:origin x="0" y="-568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4" d="100"/>
        <a:sy n="74" d="100"/>
      </p:scale>
      <p:origin x="0" y="-980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1AA10-10EF-482F-AA5D-582FA17AF667}" type="datetimeFigureOut">
              <a:rPr lang="fr-FR" smtClean="0"/>
              <a:t>28/03/2019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1B220-6787-4552-8AFC-B60B20FF5C53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998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Zilla Slab Light"/>
              <a:buNone/>
              <a:tabLst/>
              <a:defRPr/>
            </a:pPr>
            <a:endParaRPr lang="fr-FR" sz="1200" b="1" kern="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41B220-6787-4552-8AFC-B60B20FF5C53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1368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C4574-3941-48B0-9A22-D14C7D7E94DE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2678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41B220-6787-4552-8AFC-B60B20FF5C5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877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objet d’extérieur&#10;&#10;Description générée avec un niveau de confiance très élevé">
            <a:extLst>
              <a:ext uri="{FF2B5EF4-FFF2-40B4-BE49-F238E27FC236}">
                <a16:creationId xmlns:a16="http://schemas.microsoft.com/office/drawing/2014/main" xmlns="" id="{595A0371-4A2D-4126-8071-E3E7E9D791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2"/>
          <a:stretch/>
        </p:blipFill>
        <p:spPr>
          <a:xfrm>
            <a:off x="1080000" y="1109854"/>
            <a:ext cx="10034736" cy="396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651D946-57F0-4FFA-B29C-A557BEB194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0D89A2CF-C838-401E-B1DB-8DE64AC30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3364CD3B-1B16-4DDA-95AC-29C7C9448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9E2B0FF-F6AB-4428-B8BE-6FFE823B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4C72C-7321-475A-A97D-5EC802728335}" type="datetime1">
              <a:rPr lang="fr-FR" smtClean="0"/>
              <a:t>28/03/2019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11636A1-A96E-408B-9C27-2DF12C15C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EBFB327-BC89-4707-AD51-D28885033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983A9-1260-421A-A7BC-4D2A6C0D9775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7" name="Triangle rectangle 6">
            <a:extLst>
              <a:ext uri="{FF2B5EF4-FFF2-40B4-BE49-F238E27FC236}">
                <a16:creationId xmlns:a16="http://schemas.microsoft.com/office/drawing/2014/main" xmlns="" id="{62281D07-3343-4324-91F1-1AD30F4696F5}"/>
              </a:ext>
            </a:extLst>
          </p:cNvPr>
          <p:cNvSpPr/>
          <p:nvPr userDrawn="1"/>
        </p:nvSpPr>
        <p:spPr>
          <a:xfrm rot="5400000">
            <a:off x="0" y="0"/>
            <a:ext cx="1440000" cy="1440000"/>
          </a:xfrm>
          <a:prstGeom prst="rt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Triangle rectangle 7">
            <a:extLst>
              <a:ext uri="{FF2B5EF4-FFF2-40B4-BE49-F238E27FC236}">
                <a16:creationId xmlns:a16="http://schemas.microsoft.com/office/drawing/2014/main" xmlns="" id="{A87FDFB5-493E-47DF-AC75-A1A9CB4249F5}"/>
              </a:ext>
            </a:extLst>
          </p:cNvPr>
          <p:cNvSpPr/>
          <p:nvPr userDrawn="1"/>
        </p:nvSpPr>
        <p:spPr>
          <a:xfrm rot="5400000">
            <a:off x="0" y="0"/>
            <a:ext cx="1080000" cy="1080000"/>
          </a:xfrm>
          <a:prstGeom prst="rt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Triangle rectangle 8">
            <a:extLst>
              <a:ext uri="{FF2B5EF4-FFF2-40B4-BE49-F238E27FC236}">
                <a16:creationId xmlns:a16="http://schemas.microsoft.com/office/drawing/2014/main" xmlns="" id="{BEAFEAB5-0773-41FF-B5D3-6D43298A7232}"/>
              </a:ext>
            </a:extLst>
          </p:cNvPr>
          <p:cNvSpPr/>
          <p:nvPr userDrawn="1"/>
        </p:nvSpPr>
        <p:spPr>
          <a:xfrm rot="5400000">
            <a:off x="0" y="0"/>
            <a:ext cx="900000" cy="900000"/>
          </a:xfrm>
          <a:prstGeom prst="rt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6E4E1502-B352-4C84-BE06-894CCF4DD40C}"/>
              </a:ext>
            </a:extLst>
          </p:cNvPr>
          <p:cNvCxnSpPr/>
          <p:nvPr userDrawn="1"/>
        </p:nvCxnSpPr>
        <p:spPr>
          <a:xfrm>
            <a:off x="0" y="6858000"/>
            <a:ext cx="12192000" cy="0"/>
          </a:xfrm>
          <a:prstGeom prst="line">
            <a:avLst/>
          </a:prstGeom>
          <a:ln w="57150">
            <a:solidFill>
              <a:srgbClr val="F0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119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F836842-9108-4E6B-8144-718E5C838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438257AC-3852-4913-99FD-02676E76A7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850E391-FED6-4520-8624-5453656FF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4F40F-2A5A-4A4B-A64B-93E42659F04B}" type="datetime1">
              <a:rPr lang="fr-FR" smtClean="0"/>
              <a:t>28/03/2019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348A791-5BEC-4683-8FC1-79B84B463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9ED209F-BDC0-4C29-90A4-18647F97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983A9-1260-421A-A7BC-4D2A6C0D977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365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CD9AC5E9-12C5-45C2-A0C6-0A8DA7F536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181EC35-CBF0-4A1D-9F1D-2C1E668A0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4955F6E-BEB0-40AA-A0ED-4A88635E6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C661-00AE-4F29-9AB4-4E3A7FFCA7FD}" type="datetime1">
              <a:rPr lang="fr-FR" smtClean="0"/>
              <a:t>28/03/2019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C53FD8C-1DF7-4D70-9FA3-49C06367F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2F95118-63A5-4B88-9F6D-79EDC398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983A9-1260-421A-A7BC-4D2A6C0D977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0233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 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329431" y="497272"/>
            <a:ext cx="5551276" cy="769275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5333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609585" indent="0">
              <a:buNone/>
              <a:defRPr sz="5333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1219170" indent="0">
              <a:buNone/>
              <a:defRPr sz="5333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828754" indent="0">
              <a:buNone/>
              <a:defRPr sz="5333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2438339" indent="0">
              <a:buNone/>
              <a:defRPr sz="5333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329431" y="1325853"/>
            <a:ext cx="5551276" cy="29580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333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609585" indent="0">
              <a:buNone/>
              <a:defRPr sz="5333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1219170" indent="0">
              <a:buNone/>
              <a:defRPr sz="5333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828754" indent="0">
              <a:buNone/>
              <a:defRPr sz="5333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2438339" indent="0">
              <a:buNone/>
              <a:defRPr sz="5333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22875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7F8F4FC-823C-466C-B0B2-4F70ADC5B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4DE3B80-9F2C-4298-A3AA-985648399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A61C89E-E0FA-4AEE-B487-752FB50EE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322ED-5A3C-43C1-84BA-2E38FA01B6E7}" type="datetime1">
              <a:rPr lang="fr-FR" smtClean="0"/>
              <a:t>28/03/2019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201C7A3-7FA9-4635-9162-38065D82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EC1A9A-26EC-4EC0-B772-DC51DF71D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983A9-1260-421A-A7BC-4D2A6C0D977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7659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452FA60-473D-43CC-BE34-EE5C499CC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E862A97-CFF9-47C3-8E14-744FD8203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5314EC0-6A4C-431D-A1B1-408291E73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144F1-303D-4E07-9B28-BEA72949C170}" type="datetime1">
              <a:rPr lang="fr-FR" smtClean="0"/>
              <a:t>28/03/2019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D3FB84E-2545-4C75-BD4B-9EED280AC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96AB2F6-AE32-4030-8920-19C3C74A8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983A9-1260-421A-A7BC-4D2A6C0D977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657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1E43EE6-19D7-46B4-8217-CC98AC024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B208F4C-315E-4705-A081-A1C834470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524DA0F1-141A-427D-A4D4-91DC9A69C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B39E4D5-A688-4A48-8886-CFC2D67BF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4B93-9396-4E3C-B38C-E6BEB14CE6AB}" type="datetime1">
              <a:rPr lang="fr-FR" smtClean="0"/>
              <a:t>28/03/2019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479875C-4A64-48E3-A252-E12D729C4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FB8DF5A5-69DC-42EC-A6B9-F57EE7BC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983A9-1260-421A-A7BC-4D2A6C0D977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5369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C92E9C97-2593-4265-B449-59C90969F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7574" y="1080000"/>
            <a:ext cx="5400001" cy="360000"/>
          </a:xfrm>
        </p:spPr>
        <p:txBody>
          <a:bodyPr anchor="ctr">
            <a:normAutofit/>
          </a:bodyPr>
          <a:lstStyle>
            <a:lvl1pPr marL="0" indent="0">
              <a:buNone/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  <a:latin typeface="Campton Book" panose="000008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FE3926C4-09EF-4C1B-A96E-6399F6073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7574" y="1440000"/>
            <a:ext cx="5400001" cy="4827449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628650" indent="-1714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085850" indent="-1714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543050" indent="-1714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000250" indent="-1714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D2124642-5F18-4E69-B3AF-80EAC298D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80000"/>
            <a:ext cx="5400000" cy="360000"/>
          </a:xfrm>
        </p:spPr>
        <p:txBody>
          <a:bodyPr anchor="ctr">
            <a:normAutofit/>
          </a:bodyPr>
          <a:lstStyle>
            <a:lvl1pPr marL="0" indent="0">
              <a:buNone/>
              <a:defRPr sz="1200" b="1">
                <a:solidFill>
                  <a:schemeClr val="tx1">
                    <a:lumMod val="85000"/>
                    <a:lumOff val="15000"/>
                  </a:schemeClr>
                </a:solidFill>
                <a:latin typeface="Campton Book" panose="000008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D0BC8B74-41E7-4AEE-9643-AADA8C74EE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440000"/>
            <a:ext cx="5400000" cy="4827449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628650" indent="-1714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085850" indent="-1714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543050" indent="-1714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000250" indent="-1714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D5843675-3628-45AF-85CF-2CA23343A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50CA-C414-4A80-9BBC-2DBE063012B2}" type="datetime1">
              <a:rPr lang="fr-FR" smtClean="0"/>
              <a:t>28/03/2019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76B2071E-227D-4E6B-AF75-5E10672D0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78C5C46C-3F8A-4B28-986E-C68BEB10D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983A9-1260-421A-A7BC-4D2A6C0D9775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xmlns="" id="{E5E9AFD1-9793-4883-B190-8FB501C58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92000"/>
          </a:xfrm>
        </p:spPr>
        <p:txBody>
          <a:bodyPr anchor="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66931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8B6B74F-7CC1-4374-90B6-BCC843A6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2000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C55C5614-9A64-40DE-A20C-909C76C28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A7138-39EA-4F89-A867-7E192C6B2C01}" type="datetime1">
              <a:rPr lang="fr-FR" smtClean="0"/>
              <a:t>28/03/2019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7D37DC0-A1E1-467E-926E-8ADCCA4A7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E5247C7B-CC2B-46F8-A605-597056F69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983A9-1260-421A-A7BC-4D2A6C0D977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6148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F2E9373B-480D-4D19-B8A6-4D34F022F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CBC3-C222-461B-B072-45B0863EA853}" type="datetime1">
              <a:rPr lang="fr-FR" smtClean="0"/>
              <a:t>28/03/2019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8F7966F0-0695-44AA-AF65-26B416D4A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F92AC6C-6C11-44E2-BA7E-A6A37F02D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983A9-1260-421A-A7BC-4D2A6C0D977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8579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7D88D40-CE39-49DE-A2DE-0E2D755BD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45C8394-01FA-43C7-982E-3D55201E1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DFBCE927-EFC0-422B-AD2F-E292F69FF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B7E0EF1-7906-4D87-A32B-3BF8B60F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FE80-1FC5-4BB8-A5BC-78D0D9CDEBE0}" type="datetime1">
              <a:rPr lang="fr-FR" smtClean="0"/>
              <a:t>28/03/2019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EF6CFC45-4639-4EE7-BE9F-4FD432825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934074E1-E61F-492C-A3AA-D69218439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983A9-1260-421A-A7BC-4D2A6C0D977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8490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6703D01-E0BC-455C-8D37-FCB9C0B2A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5EE3099D-D989-4E06-8D96-DE69B3CBF6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70CDAFE-03E7-4F68-83D2-4DDE315E1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F9AC6B23-783D-4E4D-9C0E-1152FE140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7758-6D6B-464F-9A07-696A66674ED0}" type="datetime1">
              <a:rPr lang="fr-FR" smtClean="0"/>
              <a:t>28/03/2019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1A27A9E0-FFDA-453C-9976-8E44492C0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2CD3B873-7EB6-47F5-AC50-D368C6FEF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983A9-1260-421A-A7BC-4D2A6C0D977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6362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1DE2DF30-5F83-46D9-8148-5BB17BD5E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92000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798E325E-928F-4837-B84A-1D2BEEA16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28524"/>
            <a:ext cx="10515600" cy="5248439"/>
          </a:xfrm>
          <a:prstGeom prst="rect">
            <a:avLst/>
          </a:prstGeom>
        </p:spPr>
        <p:txBody>
          <a:bodyPr vert="horz" lIns="36000" tIns="36000" rIns="36000" bIns="3600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5035EA3-CDA4-445D-834E-0FDF833C28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C88C0-E451-4D33-AB67-A3213A92BDF1}" type="datetime1">
              <a:rPr lang="fr-FR" smtClean="0"/>
              <a:t>28/03/2019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F44BC63-ED14-4414-85D2-789E65E54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3A64C51-3FE3-4175-801B-836D4805C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83A9-1260-421A-A7BC-4D2A6C0D9775}" type="slidenum">
              <a:rPr lang="fr-FR" smtClean="0"/>
              <a:t>‹#›</a:t>
            </a:fld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6217639D-70FC-48E7-A342-72DCA0C844B0}"/>
              </a:ext>
            </a:extLst>
          </p:cNvPr>
          <p:cNvCxnSpPr/>
          <p:nvPr userDrawn="1"/>
        </p:nvCxnSpPr>
        <p:spPr>
          <a:xfrm>
            <a:off x="-6000" y="6858000"/>
            <a:ext cx="12204000" cy="0"/>
          </a:xfrm>
          <a:prstGeom prst="line">
            <a:avLst/>
          </a:prstGeom>
          <a:ln w="57150">
            <a:solidFill>
              <a:srgbClr val="F0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45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F07D00"/>
          </a:solidFill>
          <a:latin typeface="Vitro DemiBold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Campton Light" panose="000004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Campton Light" panose="000004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Campton Light" panose="000004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Campton Light" panose="000004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Campton Light" panose="000004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slide" Target="slide13.xml"/><Relationship Id="rId7" Type="http://schemas.openxmlformats.org/officeDocument/2006/relationships/slide" Target="slide16.xml"/><Relationship Id="rId12" Type="http://schemas.openxmlformats.org/officeDocument/2006/relationships/image" Target="../media/image117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6.xml"/><Relationship Id="rId6" Type="http://schemas.openxmlformats.org/officeDocument/2006/relationships/slide" Target="slide17.xml"/><Relationship Id="rId11" Type="http://schemas.openxmlformats.org/officeDocument/2006/relationships/image" Target="../media/image116.png"/><Relationship Id="rId5" Type="http://schemas.openxmlformats.org/officeDocument/2006/relationships/slide" Target="slide15.xml"/><Relationship Id="rId10" Type="http://schemas.openxmlformats.org/officeDocument/2006/relationships/image" Target="../media/image115.png"/><Relationship Id="rId4" Type="http://schemas.openxmlformats.org/officeDocument/2006/relationships/slide" Target="slide14.xml"/><Relationship Id="rId9" Type="http://schemas.openxmlformats.org/officeDocument/2006/relationships/image" Target="../media/image1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12.jp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12" Type="http://schemas.openxmlformats.org/officeDocument/2006/relationships/image" Target="../media/image128.jpeg"/><Relationship Id="rId2" Type="http://schemas.openxmlformats.org/officeDocument/2006/relationships/image" Target="../media/image118.png"/><Relationship Id="rId16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5" Type="http://schemas.openxmlformats.org/officeDocument/2006/relationships/image" Target="../media/image129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Relationship Id="rId1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41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12" Type="http://schemas.openxmlformats.org/officeDocument/2006/relationships/image" Target="../media/image140.jpeg"/><Relationship Id="rId17" Type="http://schemas.openxmlformats.org/officeDocument/2006/relationships/image" Target="../media/image145.jpeg"/><Relationship Id="rId2" Type="http://schemas.openxmlformats.org/officeDocument/2006/relationships/image" Target="../media/image57.png"/><Relationship Id="rId16" Type="http://schemas.openxmlformats.org/officeDocument/2006/relationships/image" Target="../media/image1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jpeg"/><Relationship Id="rId11" Type="http://schemas.openxmlformats.org/officeDocument/2006/relationships/image" Target="../media/image139.jpeg"/><Relationship Id="rId5" Type="http://schemas.openxmlformats.org/officeDocument/2006/relationships/image" Target="../media/image133.jpeg"/><Relationship Id="rId15" Type="http://schemas.openxmlformats.org/officeDocument/2006/relationships/image" Target="../media/image143.jpeg"/><Relationship Id="rId10" Type="http://schemas.openxmlformats.org/officeDocument/2006/relationships/image" Target="../media/image138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Relationship Id="rId14" Type="http://schemas.openxmlformats.org/officeDocument/2006/relationships/image" Target="../media/image14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12" Type="http://schemas.openxmlformats.org/officeDocument/2006/relationships/image" Target="../media/image155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9.jpeg"/><Relationship Id="rId11" Type="http://schemas.openxmlformats.org/officeDocument/2006/relationships/image" Target="../media/image154.jpeg"/><Relationship Id="rId5" Type="http://schemas.openxmlformats.org/officeDocument/2006/relationships/image" Target="../media/image148.jpg"/><Relationship Id="rId10" Type="http://schemas.openxmlformats.org/officeDocument/2006/relationships/image" Target="../media/image153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12" Type="http://schemas.openxmlformats.org/officeDocument/2006/relationships/image" Target="../media/image165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9.jpeg"/><Relationship Id="rId11" Type="http://schemas.openxmlformats.org/officeDocument/2006/relationships/image" Target="../media/image164.jpeg"/><Relationship Id="rId5" Type="http://schemas.openxmlformats.org/officeDocument/2006/relationships/image" Target="../media/image158.jpeg"/><Relationship Id="rId10" Type="http://schemas.openxmlformats.org/officeDocument/2006/relationships/image" Target="../media/image163.jpeg"/><Relationship Id="rId4" Type="http://schemas.openxmlformats.org/officeDocument/2006/relationships/image" Target="../media/image157.jpeg"/><Relationship Id="rId9" Type="http://schemas.openxmlformats.org/officeDocument/2006/relationships/image" Target="../media/image16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13" Type="http://schemas.openxmlformats.org/officeDocument/2006/relationships/image" Target="../media/image176.jpeg"/><Relationship Id="rId3" Type="http://schemas.openxmlformats.org/officeDocument/2006/relationships/image" Target="../media/image166.jpg"/><Relationship Id="rId7" Type="http://schemas.openxmlformats.org/officeDocument/2006/relationships/image" Target="../media/image170.jpeg"/><Relationship Id="rId12" Type="http://schemas.openxmlformats.org/officeDocument/2006/relationships/image" Target="../media/image175.jpeg"/><Relationship Id="rId17" Type="http://schemas.openxmlformats.org/officeDocument/2006/relationships/image" Target="../media/image180.jpeg"/><Relationship Id="rId2" Type="http://schemas.openxmlformats.org/officeDocument/2006/relationships/image" Target="../media/image111.png"/><Relationship Id="rId16" Type="http://schemas.openxmlformats.org/officeDocument/2006/relationships/image" Target="../media/image1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9.jpeg"/><Relationship Id="rId11" Type="http://schemas.openxmlformats.org/officeDocument/2006/relationships/image" Target="../media/image174.jpeg"/><Relationship Id="rId5" Type="http://schemas.openxmlformats.org/officeDocument/2006/relationships/image" Target="../media/image168.jpeg"/><Relationship Id="rId15" Type="http://schemas.openxmlformats.org/officeDocument/2006/relationships/image" Target="../media/image178.jpeg"/><Relationship Id="rId10" Type="http://schemas.openxmlformats.org/officeDocument/2006/relationships/image" Target="../media/image173.jpeg"/><Relationship Id="rId4" Type="http://schemas.openxmlformats.org/officeDocument/2006/relationships/image" Target="../media/image167.jpeg"/><Relationship Id="rId9" Type="http://schemas.openxmlformats.org/officeDocument/2006/relationships/image" Target="../media/image172.jpeg"/><Relationship Id="rId14" Type="http://schemas.openxmlformats.org/officeDocument/2006/relationships/image" Target="../media/image17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order@svp.ru" TargetMode="External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slide" Target="slide8.xml"/><Relationship Id="rId3" Type="http://schemas.openxmlformats.org/officeDocument/2006/relationships/slide" Target="slide10.xml"/><Relationship Id="rId7" Type="http://schemas.openxmlformats.org/officeDocument/2006/relationships/slide" Target="slide5.xml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11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9.jpeg"/><Relationship Id="rId4" Type="http://schemas.openxmlformats.org/officeDocument/2006/relationships/image" Target="../media/image6.jpeg"/><Relationship Id="rId9" Type="http://schemas.openxmlformats.org/officeDocument/2006/relationships/slide" Target="slide11.xml"/><Relationship Id="rId1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11" Type="http://schemas.openxmlformats.org/officeDocument/2006/relationships/slide" Target="slide18.xml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3" Type="http://schemas.openxmlformats.org/officeDocument/2006/relationships/image" Target="../media/image23.jpeg"/><Relationship Id="rId21" Type="http://schemas.openxmlformats.org/officeDocument/2006/relationships/image" Target="../media/image54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0.jpeg"/><Relationship Id="rId20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24" Type="http://schemas.openxmlformats.org/officeDocument/2006/relationships/image" Target="../media/image57.pn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23" Type="http://schemas.openxmlformats.org/officeDocument/2006/relationships/image" Target="../media/image56.jpeg"/><Relationship Id="rId10" Type="http://schemas.openxmlformats.org/officeDocument/2006/relationships/image" Target="../media/image44.jpeg"/><Relationship Id="rId19" Type="http://schemas.openxmlformats.org/officeDocument/2006/relationships/slide" Target="slide18.xml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Relationship Id="rId22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79.jpeg"/><Relationship Id="rId18" Type="http://schemas.openxmlformats.org/officeDocument/2006/relationships/image" Target="../media/image84.jpeg"/><Relationship Id="rId3" Type="http://schemas.openxmlformats.org/officeDocument/2006/relationships/image" Target="../media/image16.jpeg"/><Relationship Id="rId7" Type="http://schemas.openxmlformats.org/officeDocument/2006/relationships/image" Target="../media/image74.jpeg"/><Relationship Id="rId12" Type="http://schemas.openxmlformats.org/officeDocument/2006/relationships/image" Target="../media/image78.jpeg"/><Relationship Id="rId17" Type="http://schemas.openxmlformats.org/officeDocument/2006/relationships/image" Target="../media/image83.jpeg"/><Relationship Id="rId2" Type="http://schemas.openxmlformats.org/officeDocument/2006/relationships/image" Target="../media/image71.jpeg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77.jpeg"/><Relationship Id="rId5" Type="http://schemas.openxmlformats.org/officeDocument/2006/relationships/image" Target="../media/image73.jpeg"/><Relationship Id="rId15" Type="http://schemas.openxmlformats.org/officeDocument/2006/relationships/image" Target="../media/image81.jpeg"/><Relationship Id="rId10" Type="http://schemas.openxmlformats.org/officeDocument/2006/relationships/slide" Target="slide18.xml"/><Relationship Id="rId19" Type="http://schemas.openxmlformats.org/officeDocument/2006/relationships/image" Target="../media/image85.jpeg"/><Relationship Id="rId4" Type="http://schemas.openxmlformats.org/officeDocument/2006/relationships/image" Target="../media/image72.jpeg"/><Relationship Id="rId9" Type="http://schemas.openxmlformats.org/officeDocument/2006/relationships/image" Target="../media/image76.png"/><Relationship Id="rId14" Type="http://schemas.openxmlformats.org/officeDocument/2006/relationships/image" Target="../media/image8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17.jpeg"/><Relationship Id="rId7" Type="http://schemas.openxmlformats.org/officeDocument/2006/relationships/image" Target="../media/image90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76.pn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objet&#10;&#10;Description générée automatiquement">
            <a:extLst>
              <a:ext uri="{FF2B5EF4-FFF2-40B4-BE49-F238E27FC236}">
                <a16:creationId xmlns:a16="http://schemas.microsoft.com/office/drawing/2014/main" xmlns="" id="{18F712BD-8EA9-42DE-970E-B4AB39A9AA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2" y="1269000"/>
            <a:ext cx="11398417" cy="4320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11708604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meubles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0396BFB9-318E-4859-82BE-2EC0EE8917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000" y="1364303"/>
            <a:ext cx="2520000" cy="2520000"/>
          </a:xfrm>
          <a:prstGeom prst="rect">
            <a:avLst/>
          </a:prstGeom>
        </p:spPr>
      </p:pic>
      <p:pic>
        <p:nvPicPr>
          <p:cNvPr id="25" name="Image 24" descr="Une image contenant table, meubles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C224E0C8-0E29-4737-BBFD-72E655D45C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21320"/>
          <a:stretch/>
        </p:blipFill>
        <p:spPr>
          <a:xfrm>
            <a:off x="9408000" y="1364303"/>
            <a:ext cx="2520000" cy="2520000"/>
          </a:xfrm>
          <a:prstGeom prst="rect">
            <a:avLst/>
          </a:prstGeom>
        </p:spPr>
      </p:pic>
      <p:pic>
        <p:nvPicPr>
          <p:cNvPr id="8" name="Image 7">
            <a:hlinkClick r:id="" action="ppaction://noaction"/>
            <a:extLst>
              <a:ext uri="{FF2B5EF4-FFF2-40B4-BE49-F238E27FC236}">
                <a16:creationId xmlns:a16="http://schemas.microsoft.com/office/drawing/2014/main" xmlns="" id="{8E867157-2896-4D22-8D1C-7B209D0C10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77" y="1731040"/>
            <a:ext cx="1800000" cy="4000000"/>
          </a:xfrm>
          <a:prstGeom prst="rect">
            <a:avLst/>
          </a:prstGeom>
        </p:spPr>
      </p:pic>
      <p:pic>
        <p:nvPicPr>
          <p:cNvPr id="10" name="Image 9">
            <a:hlinkClick r:id="" action="ppaction://noaction"/>
            <a:extLst>
              <a:ext uri="{FF2B5EF4-FFF2-40B4-BE49-F238E27FC236}">
                <a16:creationId xmlns:a16="http://schemas.microsoft.com/office/drawing/2014/main" xmlns="" id="{5A271DDA-8BAC-473C-8501-3151D513B0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134" y="4498094"/>
            <a:ext cx="2583732" cy="1800000"/>
          </a:xfrm>
          <a:prstGeom prst="rect">
            <a:avLst/>
          </a:prstGeom>
        </p:spPr>
      </p:pic>
      <p:pic>
        <p:nvPicPr>
          <p:cNvPr id="14" name="Image 13">
            <a:hlinkClick r:id="" action="ppaction://noaction"/>
            <a:extLst>
              <a:ext uri="{FF2B5EF4-FFF2-40B4-BE49-F238E27FC236}">
                <a16:creationId xmlns:a16="http://schemas.microsoft.com/office/drawing/2014/main" xmlns="" id="{15CAE681-1572-49BC-87EE-AF9ED477B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71" y="1429200"/>
            <a:ext cx="1493184" cy="3999600"/>
          </a:xfrm>
          <a:prstGeom prst="rect">
            <a:avLst/>
          </a:prstGeom>
        </p:spPr>
      </p:pic>
      <p:pic>
        <p:nvPicPr>
          <p:cNvPr id="20" name="Image 19">
            <a:hlinkClick r:id="" action="ppaction://noaction"/>
            <a:extLst>
              <a:ext uri="{FF2B5EF4-FFF2-40B4-BE49-F238E27FC236}">
                <a16:creationId xmlns:a16="http://schemas.microsoft.com/office/drawing/2014/main" xmlns="" id="{10CA0958-DF9C-431F-8A1D-BF0D92A8B7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200" y="4498094"/>
            <a:ext cx="1665600" cy="180000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xmlns="" id="{62FD1FD8-833E-4490-B1D2-E81E0D260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07D00"/>
                </a:solidFill>
                <a:latin typeface="+mj-lt"/>
                <a:ea typeface="Zilla Slab Medium" pitchFamily="50" charset="0"/>
              </a:rPr>
              <a:t>Сенсорные панели</a:t>
            </a:r>
            <a:endParaRPr lang="en-GB" sz="3600" dirty="0">
              <a:solidFill>
                <a:srgbClr val="F07D00"/>
              </a:solidFill>
              <a:latin typeface="+mj-lt"/>
              <a:ea typeface="Zilla Slab Medium" pitchFamily="50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941D3EB-AA16-4CB0-B069-A5925FCFB1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00" y="0"/>
            <a:ext cx="720000" cy="720000"/>
          </a:xfrm>
          <a:prstGeom prst="rect">
            <a:avLst/>
          </a:prstGeom>
        </p:spPr>
      </p:pic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xmlns="" id="{C7B5CB49-3255-4185-BD08-A5879943E216}"/>
              </a:ext>
            </a:extLst>
          </p:cNvPr>
          <p:cNvCxnSpPr/>
          <p:nvPr/>
        </p:nvCxnSpPr>
        <p:spPr>
          <a:xfrm>
            <a:off x="3048000" y="1094303"/>
            <a:ext cx="0" cy="558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xmlns="" id="{291AC74B-E1AD-4E35-BF66-43A98238CE40}"/>
              </a:ext>
            </a:extLst>
          </p:cNvPr>
          <p:cNvCxnSpPr/>
          <p:nvPr/>
        </p:nvCxnSpPr>
        <p:spPr>
          <a:xfrm>
            <a:off x="9144000" y="1094303"/>
            <a:ext cx="0" cy="558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xmlns="" id="{5916B0CD-5A63-4A12-A7B2-20A28074F9F3}"/>
              </a:ext>
            </a:extLst>
          </p:cNvPr>
          <p:cNvCxnSpPr>
            <a:cxnSpLocks/>
          </p:cNvCxnSpPr>
          <p:nvPr/>
        </p:nvCxnSpPr>
        <p:spPr>
          <a:xfrm flipH="1">
            <a:off x="6132396" y="3884303"/>
            <a:ext cx="584811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xmlns="" id="{23DA84C2-14F4-4529-AAB0-EF81C0C3C200}"/>
              </a:ext>
            </a:extLst>
          </p:cNvPr>
          <p:cNvCxnSpPr/>
          <p:nvPr/>
        </p:nvCxnSpPr>
        <p:spPr>
          <a:xfrm>
            <a:off x="6096000" y="1094303"/>
            <a:ext cx="0" cy="558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xmlns="" id="{AFD03FE4-B2F7-410D-82B0-FAA3C750FB24}"/>
              </a:ext>
            </a:extLst>
          </p:cNvPr>
          <p:cNvSpPr txBox="1"/>
          <p:nvPr/>
        </p:nvSpPr>
        <p:spPr>
          <a:xfrm>
            <a:off x="1615400" y="2348192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>
                <a:latin typeface="+mj-lt"/>
              </a:rPr>
              <a:t>Exia</a:t>
            </a:r>
            <a:endParaRPr lang="en-GB" sz="1000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xmlns="" id="{DDDC0C85-7B90-4E18-A03E-801595ABA014}"/>
              </a:ext>
            </a:extLst>
          </p:cNvPr>
          <p:cNvSpPr txBox="1"/>
          <p:nvPr/>
        </p:nvSpPr>
        <p:spPr>
          <a:xfrm>
            <a:off x="4721388" y="2348192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>
                <a:latin typeface="+mj-lt"/>
              </a:rPr>
              <a:t>Xoos</a:t>
            </a:r>
            <a:endParaRPr lang="en-GB" sz="100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xmlns="" id="{2CDE039F-2355-4245-AB8C-AAA6BBA3E020}"/>
              </a:ext>
            </a:extLst>
          </p:cNvPr>
          <p:cNvSpPr txBox="1"/>
          <p:nvPr/>
        </p:nvSpPr>
        <p:spPr>
          <a:xfrm>
            <a:off x="7976452" y="4543723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>
                <a:latin typeface="+mj-lt"/>
              </a:rPr>
              <a:t>I-Plex</a:t>
            </a:r>
            <a:endParaRPr lang="en-GB" sz="100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xmlns="" id="{A97644FC-81AA-4AA8-AF2D-2D23D64294BA}"/>
              </a:ext>
            </a:extLst>
          </p:cNvPr>
          <p:cNvSpPr txBox="1"/>
          <p:nvPr/>
        </p:nvSpPr>
        <p:spPr>
          <a:xfrm>
            <a:off x="9295938" y="4543723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>
                <a:latin typeface="+mj-lt"/>
              </a:rPr>
              <a:t>Xoos-XS</a:t>
            </a:r>
            <a:endParaRPr lang="en-GB" sz="100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xmlns="" id="{CBCDB755-499E-4551-B590-880AF410EB28}"/>
              </a:ext>
            </a:extLst>
          </p:cNvPr>
          <p:cNvSpPr txBox="1"/>
          <p:nvPr/>
        </p:nvSpPr>
        <p:spPr>
          <a:xfrm>
            <a:off x="7976452" y="2550959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>
                <a:latin typeface="+mj-lt"/>
              </a:rPr>
              <a:t>Exia XL</a:t>
            </a:r>
            <a:endParaRPr lang="en-GB" sz="1000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xmlns="" id="{7B4CA80B-2E3C-45F0-BB07-EDDAA0463C4A}"/>
              </a:ext>
            </a:extLst>
          </p:cNvPr>
          <p:cNvSpPr txBox="1"/>
          <p:nvPr/>
        </p:nvSpPr>
        <p:spPr>
          <a:xfrm>
            <a:off x="9416452" y="2789352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>
                <a:latin typeface="+mj-lt"/>
              </a:rPr>
              <a:t>Xenyx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615153093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able, assis, intérieur, blanc&#10;&#10;Description générée avec un niveau de confiance élevé">
            <a:hlinkClick r:id="" action="ppaction://noaction"/>
            <a:extLst>
              <a:ext uri="{FF2B5EF4-FFF2-40B4-BE49-F238E27FC236}">
                <a16:creationId xmlns:a16="http://schemas.microsoft.com/office/drawing/2014/main" xmlns="" id="{B15874B2-9065-45F2-B29A-F009BAE8E9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4000" y="4305566"/>
            <a:ext cx="1440000" cy="1966909"/>
          </a:xfrm>
          <a:prstGeom prst="rect">
            <a:avLst/>
          </a:prstGeom>
        </p:spPr>
      </p:pic>
      <p:pic>
        <p:nvPicPr>
          <p:cNvPr id="8" name="Image 7" descr="Une image contenant équipement électronique, blanc, assis&#10;&#10;Description générée avec un niveau de confiance élevé">
            <a:hlinkClick r:id="" action="ppaction://noaction"/>
            <a:extLst>
              <a:ext uri="{FF2B5EF4-FFF2-40B4-BE49-F238E27FC236}">
                <a16:creationId xmlns:a16="http://schemas.microsoft.com/office/drawing/2014/main" xmlns="" id="{C7820871-FA03-4794-A2C3-CD758D401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000" y="3879122"/>
            <a:ext cx="1440000" cy="2393353"/>
          </a:xfrm>
          <a:prstGeom prst="rect">
            <a:avLst/>
          </a:prstGeom>
        </p:spPr>
      </p:pic>
      <p:pic>
        <p:nvPicPr>
          <p:cNvPr id="12" name="Image 11" descr="Une image contenant intérieur, mur, blanc&#10;&#10;Description générée avec un niveau de confiance élevé">
            <a:hlinkClick r:id="" action="ppaction://noaction"/>
            <a:extLst>
              <a:ext uri="{FF2B5EF4-FFF2-40B4-BE49-F238E27FC236}">
                <a16:creationId xmlns:a16="http://schemas.microsoft.com/office/drawing/2014/main" xmlns="" id="{2A901AA1-4E02-4F66-83D1-94CB48EAD3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022" y="1265900"/>
            <a:ext cx="1440000" cy="2367123"/>
          </a:xfrm>
          <a:prstGeom prst="rect">
            <a:avLst/>
          </a:prstGeom>
        </p:spPr>
      </p:pic>
      <p:pic>
        <p:nvPicPr>
          <p:cNvPr id="14" name="Image 13" descr="Une image contenant blanc, assis, table, intérieur&#10;&#10;Description générée avec un niveau de confiance élevé">
            <a:hlinkClick r:id="" action="ppaction://noaction"/>
            <a:extLst>
              <a:ext uri="{FF2B5EF4-FFF2-40B4-BE49-F238E27FC236}">
                <a16:creationId xmlns:a16="http://schemas.microsoft.com/office/drawing/2014/main" xmlns="" id="{5D7661E4-B870-44D8-9137-540345C666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2" y="1589042"/>
            <a:ext cx="1440000" cy="2043981"/>
          </a:xfrm>
          <a:prstGeom prst="rect">
            <a:avLst/>
          </a:prstGeom>
        </p:spPr>
      </p:pic>
      <p:pic>
        <p:nvPicPr>
          <p:cNvPr id="17" name="Image 16" descr="Une image contenant intérieur, blanc&#10;&#10;Description générée avec un niveau de confiance élevé">
            <a:hlinkClick r:id="" action="ppaction://noaction"/>
            <a:extLst>
              <a:ext uri="{FF2B5EF4-FFF2-40B4-BE49-F238E27FC236}">
                <a16:creationId xmlns:a16="http://schemas.microsoft.com/office/drawing/2014/main" xmlns="" id="{140876A1-8FEA-43CD-BCD3-1F2549295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000" y="1216948"/>
            <a:ext cx="1440000" cy="2192894"/>
          </a:xfrm>
          <a:prstGeom prst="rect">
            <a:avLst/>
          </a:prstGeom>
        </p:spPr>
      </p:pic>
      <p:pic>
        <p:nvPicPr>
          <p:cNvPr id="22" name="Image 21" descr="Une image contenant meubles, table&#10;&#10;Description générée avec un niveau de confiance très élevé">
            <a:hlinkClick r:id="" action="ppaction://noaction"/>
            <a:extLst>
              <a:ext uri="{FF2B5EF4-FFF2-40B4-BE49-F238E27FC236}">
                <a16:creationId xmlns:a16="http://schemas.microsoft.com/office/drawing/2014/main" xmlns="" id="{589DE173-30EB-4D80-92D7-5876C8EB85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708" y="1291200"/>
            <a:ext cx="1776600" cy="2368800"/>
          </a:xfrm>
          <a:prstGeom prst="rect">
            <a:avLst/>
          </a:prstGeom>
        </p:spPr>
      </p:pic>
      <p:pic>
        <p:nvPicPr>
          <p:cNvPr id="25" name="Image 24" descr="Une image contenant table, intérieur, assis, blanc&#10;&#10;Description générée avec un niveau de confiance élevé">
            <a:hlinkClick r:id="" action="ppaction://noaction"/>
            <a:extLst>
              <a:ext uri="{FF2B5EF4-FFF2-40B4-BE49-F238E27FC236}">
                <a16:creationId xmlns:a16="http://schemas.microsoft.com/office/drawing/2014/main" xmlns="" id="{10EC22E4-2E08-402E-BB10-DD95973583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5256" y="4017505"/>
            <a:ext cx="1689744" cy="2368800"/>
          </a:xfrm>
          <a:prstGeom prst="rect">
            <a:avLst/>
          </a:prstGeom>
        </p:spPr>
      </p:pic>
      <p:pic>
        <p:nvPicPr>
          <p:cNvPr id="27" name="Image 26" descr="Une image contenant intérieur, assis&#10;&#10;Description générée avec un niveau de confiance élevé">
            <a:hlinkClick r:id="" action="ppaction://noaction"/>
            <a:extLst>
              <a:ext uri="{FF2B5EF4-FFF2-40B4-BE49-F238E27FC236}">
                <a16:creationId xmlns:a16="http://schemas.microsoft.com/office/drawing/2014/main" xmlns="" id="{6E4B9F70-505B-4F9E-9F07-5994C76DC8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5256" y="1291200"/>
            <a:ext cx="1689744" cy="2368800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E127A0AF-2B62-44C4-B618-B30FC1FEE77D}"/>
              </a:ext>
            </a:extLst>
          </p:cNvPr>
          <p:cNvSpPr txBox="1"/>
          <p:nvPr/>
        </p:nvSpPr>
        <p:spPr>
          <a:xfrm>
            <a:off x="912000" y="3449765"/>
            <a:ext cx="1404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>
            <a:defPPr>
              <a:defRPr lang="fr-FR"/>
            </a:defPPr>
            <a:lvl1pPr algn="ctr">
              <a:spcAft>
                <a:spcPts val="300"/>
              </a:spcAft>
              <a:defRPr sz="1000">
                <a:latin typeface="+mj-lt"/>
              </a:defRPr>
            </a:lvl1pPr>
          </a:lstStyle>
          <a:p>
            <a:r>
              <a:rPr lang="en-GB"/>
              <a:t>Neonyx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95BA0F95-EF37-4E76-A662-06DB7120EF6E}"/>
              </a:ext>
            </a:extLst>
          </p:cNvPr>
          <p:cNvSpPr txBox="1"/>
          <p:nvPr/>
        </p:nvSpPr>
        <p:spPr>
          <a:xfrm>
            <a:off x="4271315" y="3449765"/>
            <a:ext cx="1404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>
            <a:defPPr>
              <a:defRPr lang="fr-FR"/>
            </a:defPPr>
            <a:lvl1pPr algn="ctr">
              <a:spcAft>
                <a:spcPts val="300"/>
              </a:spcAft>
              <a:defRPr sz="1000">
                <a:latin typeface="+mj-lt"/>
              </a:defRPr>
            </a:lvl1pPr>
          </a:lstStyle>
          <a:p>
            <a:r>
              <a:rPr lang="en-GB" dirty="0" err="1"/>
              <a:t>Neonyx</a:t>
            </a:r>
            <a:r>
              <a:rPr lang="en-GB" dirty="0"/>
              <a:t> Touch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AC6163E6-2C13-4B6D-96BE-6B7401C00BDB}"/>
              </a:ext>
            </a:extLst>
          </p:cNvPr>
          <p:cNvSpPr txBox="1"/>
          <p:nvPr/>
        </p:nvSpPr>
        <p:spPr>
          <a:xfrm>
            <a:off x="4345708" y="6406581"/>
            <a:ext cx="1404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>
            <a:defPPr>
              <a:defRPr lang="fr-FR"/>
            </a:defPPr>
            <a:lvl1pPr algn="ctr">
              <a:spcAft>
                <a:spcPts val="300"/>
              </a:spcAft>
              <a:defRPr sz="1000">
                <a:latin typeface="+mj-lt"/>
              </a:defRPr>
            </a:lvl1pPr>
          </a:lstStyle>
          <a:p>
            <a:r>
              <a:rPr lang="en-GB"/>
              <a:t>Neonyx Lift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75523A35-DD11-4225-AF8A-290044C532E1}"/>
              </a:ext>
            </a:extLst>
          </p:cNvPr>
          <p:cNvSpPr txBox="1"/>
          <p:nvPr/>
        </p:nvSpPr>
        <p:spPr>
          <a:xfrm>
            <a:off x="657238" y="6406581"/>
            <a:ext cx="1692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>
            <a:defPPr>
              <a:defRPr lang="fr-FR"/>
            </a:defPPr>
            <a:lvl1pPr algn="ctr">
              <a:spcAft>
                <a:spcPts val="300"/>
              </a:spcAft>
              <a:defRPr sz="1000">
                <a:latin typeface="+mj-lt"/>
              </a:defRPr>
            </a:lvl1pPr>
          </a:lstStyle>
          <a:p>
            <a:r>
              <a:rPr lang="en-GB" dirty="0" err="1"/>
              <a:t>Neonyx</a:t>
            </a:r>
            <a:r>
              <a:rPr lang="en-GB" dirty="0"/>
              <a:t> Touch Lift</a:t>
            </a:r>
          </a:p>
        </p:txBody>
      </p:sp>
      <p:pic>
        <p:nvPicPr>
          <p:cNvPr id="36" name="Image 35">
            <a:hlinkClick r:id="" action="ppaction://noaction"/>
            <a:extLst>
              <a:ext uri="{FF2B5EF4-FFF2-40B4-BE49-F238E27FC236}">
                <a16:creationId xmlns:a16="http://schemas.microsoft.com/office/drawing/2014/main" xmlns="" id="{D6F62E6A-AE93-41CB-A1D1-B9B4056A32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008" y="4017505"/>
            <a:ext cx="1692000" cy="2368800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B527E560-BFD4-4C4F-A4E4-4E26A828EFD6}"/>
              </a:ext>
            </a:extLst>
          </p:cNvPr>
          <p:cNvSpPr txBox="1"/>
          <p:nvPr/>
        </p:nvSpPr>
        <p:spPr>
          <a:xfrm>
            <a:off x="6861208" y="3725457"/>
            <a:ext cx="1404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>
            <a:defPPr>
              <a:defRPr lang="fr-FR"/>
            </a:defPPr>
            <a:lvl1pPr algn="ctr">
              <a:spcAft>
                <a:spcPts val="300"/>
              </a:spcAft>
              <a:defRPr sz="1000">
                <a:latin typeface="+mj-lt"/>
              </a:defRPr>
            </a:lvl1pPr>
          </a:lstStyle>
          <a:p>
            <a:r>
              <a:rPr lang="en-GB"/>
              <a:t>Lunyx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xmlns="" id="{7F6FB228-EBC9-4D8A-8FC0-D14AA0A3BB1E}"/>
              </a:ext>
            </a:extLst>
          </p:cNvPr>
          <p:cNvSpPr txBox="1"/>
          <p:nvPr/>
        </p:nvSpPr>
        <p:spPr>
          <a:xfrm>
            <a:off x="9828128" y="3725457"/>
            <a:ext cx="1404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>
            <a:defPPr>
              <a:defRPr lang="fr-FR"/>
            </a:defPPr>
            <a:lvl1pPr algn="ctr">
              <a:spcAft>
                <a:spcPts val="300"/>
              </a:spcAft>
              <a:defRPr sz="1000">
                <a:latin typeface="+mj-lt"/>
              </a:defRPr>
            </a:lvl1pPr>
          </a:lstStyle>
          <a:p>
            <a:r>
              <a:rPr lang="en-GB"/>
              <a:t>Onyx</a:t>
            </a:r>
          </a:p>
        </p:txBody>
      </p:sp>
      <p:pic>
        <p:nvPicPr>
          <p:cNvPr id="10" name="Image 9" descr="Une image contenant assis, équipement électronique, intérieur&#10;&#10;Description générée avec un niveau de confiance élevé">
            <a:hlinkClick r:id="" action="ppaction://noaction"/>
            <a:extLst>
              <a:ext uri="{FF2B5EF4-FFF2-40B4-BE49-F238E27FC236}">
                <a16:creationId xmlns:a16="http://schemas.microsoft.com/office/drawing/2014/main" xmlns="" id="{575DDF20-8B69-46CC-A1AF-624E9CB679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000" y="3978376"/>
            <a:ext cx="1440000" cy="2310161"/>
          </a:xfrm>
          <a:prstGeom prst="rect">
            <a:avLst/>
          </a:prstGeom>
        </p:spPr>
      </p:pic>
      <p:pic>
        <p:nvPicPr>
          <p:cNvPr id="19" name="Image 18" descr="Une image contenant blanc, assis&#10;&#10;Description générée avec un niveau de confiance très élevé">
            <a:hlinkClick r:id="" action="ppaction://noaction"/>
            <a:extLst>
              <a:ext uri="{FF2B5EF4-FFF2-40B4-BE49-F238E27FC236}">
                <a16:creationId xmlns:a16="http://schemas.microsoft.com/office/drawing/2014/main" xmlns="" id="{004EF6F7-279A-4E4F-B0B8-1F68F0F30A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00" y="4295358"/>
            <a:ext cx="1440000" cy="1977117"/>
          </a:xfrm>
          <a:prstGeom prst="rect">
            <a:avLst/>
          </a:prstGeom>
        </p:spPr>
      </p:pic>
      <p:sp>
        <p:nvSpPr>
          <p:cNvPr id="53" name="Titre 2">
            <a:extLst>
              <a:ext uri="{FF2B5EF4-FFF2-40B4-BE49-F238E27FC236}">
                <a16:creationId xmlns:a16="http://schemas.microsoft.com/office/drawing/2014/main" xmlns="" id="{3BE1508A-F058-402F-AED8-07C701F5B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07D00"/>
                </a:solidFill>
                <a:latin typeface="+mj-lt"/>
                <a:ea typeface="Zilla Slab Medium" pitchFamily="50" charset="0"/>
              </a:rPr>
              <a:t>Кафедры</a:t>
            </a:r>
            <a:endParaRPr lang="en-GB" sz="3600" dirty="0">
              <a:solidFill>
                <a:srgbClr val="F07D00"/>
              </a:solidFill>
              <a:latin typeface="+mj-lt"/>
              <a:ea typeface="Zilla Slab Medium" pitchFamily="50" charset="0"/>
            </a:endParaRP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xmlns="" id="{A5D44BFB-005F-4500-BDAC-3B9B29199BA9}"/>
              </a:ext>
            </a:extLst>
          </p:cNvPr>
          <p:cNvCxnSpPr/>
          <p:nvPr/>
        </p:nvCxnSpPr>
        <p:spPr>
          <a:xfrm>
            <a:off x="9144000" y="1094303"/>
            <a:ext cx="0" cy="558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xmlns="" id="{E3DD8957-C6DB-47E4-A966-CFE60D05C8BD}"/>
              </a:ext>
            </a:extLst>
          </p:cNvPr>
          <p:cNvCxnSpPr/>
          <p:nvPr/>
        </p:nvCxnSpPr>
        <p:spPr>
          <a:xfrm>
            <a:off x="3048000" y="1094303"/>
            <a:ext cx="0" cy="558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xmlns="" id="{C416EFF1-E4C7-48D9-94FC-FEE5A261DCC0}"/>
              </a:ext>
            </a:extLst>
          </p:cNvPr>
          <p:cNvCxnSpPr/>
          <p:nvPr/>
        </p:nvCxnSpPr>
        <p:spPr>
          <a:xfrm>
            <a:off x="6096000" y="1094303"/>
            <a:ext cx="0" cy="558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xmlns="" id="{5782C6F9-DF50-4F79-9E2C-582DD5165184}"/>
              </a:ext>
            </a:extLst>
          </p:cNvPr>
          <p:cNvCxnSpPr>
            <a:cxnSpLocks/>
          </p:cNvCxnSpPr>
          <p:nvPr/>
        </p:nvCxnSpPr>
        <p:spPr>
          <a:xfrm flipH="1">
            <a:off x="396118" y="3884303"/>
            <a:ext cx="5699882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811D60F6-7C6E-4BBC-8E25-190DA0F0F1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00" y="0"/>
            <a:ext cx="720000" cy="720000"/>
          </a:xfrm>
          <a:prstGeom prst="rect">
            <a:avLst/>
          </a:prstGeom>
        </p:spPr>
      </p:pic>
      <p:sp>
        <p:nvSpPr>
          <p:cNvPr id="54" name="Flèche : double flèche verticale 53">
            <a:extLst>
              <a:ext uri="{FF2B5EF4-FFF2-40B4-BE49-F238E27FC236}">
                <a16:creationId xmlns:a16="http://schemas.microsoft.com/office/drawing/2014/main" xmlns="" id="{93BFA509-0D76-4C65-9FC3-FE604FE73FA7}"/>
              </a:ext>
            </a:extLst>
          </p:cNvPr>
          <p:cNvSpPr/>
          <p:nvPr/>
        </p:nvSpPr>
        <p:spPr>
          <a:xfrm>
            <a:off x="1512569" y="5033299"/>
            <a:ext cx="226676" cy="568828"/>
          </a:xfrm>
          <a:prstGeom prst="upDownArrow">
            <a:avLst/>
          </a:prstGeom>
          <a:noFill/>
          <a:ln>
            <a:solidFill>
              <a:srgbClr val="EA76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5" name="Flèche : double flèche verticale 54">
            <a:extLst>
              <a:ext uri="{FF2B5EF4-FFF2-40B4-BE49-F238E27FC236}">
                <a16:creationId xmlns:a16="http://schemas.microsoft.com/office/drawing/2014/main" xmlns="" id="{A045B2EB-0A54-45E7-91DD-2103A18D866A}"/>
              </a:ext>
            </a:extLst>
          </p:cNvPr>
          <p:cNvSpPr/>
          <p:nvPr/>
        </p:nvSpPr>
        <p:spPr>
          <a:xfrm>
            <a:off x="4454548" y="5028494"/>
            <a:ext cx="226676" cy="568828"/>
          </a:xfrm>
          <a:prstGeom prst="upDownArrow">
            <a:avLst/>
          </a:prstGeom>
          <a:noFill/>
          <a:ln>
            <a:solidFill>
              <a:srgbClr val="EA76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115390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 descr="Une image contenant intérieur, plancher, mur, table&#10;&#10;Description générée automatiquement">
            <a:extLst>
              <a:ext uri="{FF2B5EF4-FFF2-40B4-BE49-F238E27FC236}">
                <a16:creationId xmlns:a16="http://schemas.microsoft.com/office/drawing/2014/main" xmlns="" id="{679AAE3D-818D-40B1-A6F1-A7700D777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8987EE4-9F29-4A7F-8184-7CAD9BC462B2}"/>
              </a:ext>
            </a:extLst>
          </p:cNvPr>
          <p:cNvSpPr/>
          <p:nvPr/>
        </p:nvSpPr>
        <p:spPr>
          <a:xfrm>
            <a:off x="0" y="0"/>
            <a:ext cx="12192000" cy="6857732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11">
            <a:hlinkClick r:id="rId3" action="ppaction://hlinksldjump"/>
            <a:extLst>
              <a:ext uri="{FF2B5EF4-FFF2-40B4-BE49-F238E27FC236}">
                <a16:creationId xmlns:a16="http://schemas.microsoft.com/office/drawing/2014/main" xmlns="" id="{AC1DECD2-94B4-4DEC-B9ED-A2315C64B34C}"/>
              </a:ext>
            </a:extLst>
          </p:cNvPr>
          <p:cNvSpPr txBox="1"/>
          <p:nvPr/>
        </p:nvSpPr>
        <p:spPr>
          <a:xfrm>
            <a:off x="394293" y="4288291"/>
            <a:ext cx="1800000" cy="903700"/>
          </a:xfrm>
          <a:prstGeom prst="rect">
            <a:avLst/>
          </a:prstGeom>
          <a:noFill/>
        </p:spPr>
        <p:txBody>
          <a:bodyPr wrap="square" lIns="0" tIns="36000" rIns="0" bIns="36000" rtlCol="0" anchor="t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j-lt"/>
                <a:ea typeface="Zilla Slab Highlight Bold" pitchFamily="50" charset="0"/>
              </a:rPr>
              <a:t>Переговорные и конгресс-залы</a:t>
            </a:r>
            <a:endParaRPr lang="ru-RU" b="1" dirty="0">
              <a:solidFill>
                <a:schemeClr val="bg1"/>
              </a:solidFill>
              <a:latin typeface="+mj-lt"/>
              <a:ea typeface="Zilla Slab Highlight Bold" pitchFamily="50" charset="0"/>
            </a:endParaRPr>
          </a:p>
        </p:txBody>
      </p:sp>
      <p:sp>
        <p:nvSpPr>
          <p:cNvPr id="13" name="ZoneTexte 12">
            <a:hlinkClick r:id="rId4" action="ppaction://hlinksldjump"/>
            <a:extLst>
              <a:ext uri="{FF2B5EF4-FFF2-40B4-BE49-F238E27FC236}">
                <a16:creationId xmlns:a16="http://schemas.microsoft.com/office/drawing/2014/main" xmlns="" id="{A7CEB97E-F7F2-476D-B421-598D53C6EDC9}"/>
              </a:ext>
            </a:extLst>
          </p:cNvPr>
          <p:cNvSpPr txBox="1"/>
          <p:nvPr/>
        </p:nvSpPr>
        <p:spPr>
          <a:xfrm>
            <a:off x="2598000" y="4282716"/>
            <a:ext cx="2160000" cy="626701"/>
          </a:xfrm>
          <a:prstGeom prst="rect">
            <a:avLst/>
          </a:prstGeom>
          <a:noFill/>
        </p:spPr>
        <p:txBody>
          <a:bodyPr wrap="square" lIns="0" tIns="36000" rIns="0" bIns="36000" rtlCol="0" anchor="t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j-lt"/>
                <a:ea typeface="Zilla Slab Highlight Bold" pitchFamily="50" charset="0"/>
              </a:rPr>
              <a:t>Кронштейны для мониторов и ВКС</a:t>
            </a:r>
          </a:p>
        </p:txBody>
      </p:sp>
      <p:sp>
        <p:nvSpPr>
          <p:cNvPr id="16" name="ZoneTexte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8313186E-CD45-4711-AB5A-A389BF4F1793}"/>
              </a:ext>
            </a:extLst>
          </p:cNvPr>
          <p:cNvSpPr txBox="1"/>
          <p:nvPr/>
        </p:nvSpPr>
        <p:spPr>
          <a:xfrm>
            <a:off x="5345330" y="4242100"/>
            <a:ext cx="1800000" cy="349702"/>
          </a:xfrm>
          <a:prstGeom prst="rect">
            <a:avLst/>
          </a:prstGeom>
          <a:noFill/>
        </p:spPr>
        <p:txBody>
          <a:bodyPr wrap="square" lIns="0" tIns="36000" rIns="0" bIns="36000" rtlCol="0" anchor="t">
            <a:spAutoFit/>
          </a:bodyPr>
          <a:lstStyle>
            <a:defPPr>
              <a:defRPr lang="fr-FR"/>
            </a:defPPr>
            <a:lvl1pPr algn="ctr">
              <a:defRPr b="1">
                <a:solidFill>
                  <a:schemeClr val="bg1"/>
                </a:solidFill>
                <a:latin typeface="Raleway Black" panose="020B0A03030101060003" pitchFamily="34" charset="0"/>
                <a:ea typeface="Zilla Slab Medium" pitchFamily="50" charset="0"/>
              </a:defRPr>
            </a:lvl1pPr>
          </a:lstStyle>
          <a:p>
            <a:r>
              <a:rPr lang="ru-RU" dirty="0" err="1" smtClean="0">
                <a:latin typeface="+mj-lt"/>
                <a:ea typeface="Zilla Slab Highlight Bold" pitchFamily="50" charset="0"/>
              </a:rPr>
              <a:t>Видеостены</a:t>
            </a:r>
            <a:endParaRPr lang="en-GB" dirty="0">
              <a:latin typeface="+mj-lt"/>
              <a:ea typeface="Zilla Slab Highlight Bold" pitchFamily="50" charset="0"/>
            </a:endParaRPr>
          </a:p>
        </p:txBody>
      </p:sp>
      <p:sp>
        <p:nvSpPr>
          <p:cNvPr id="17" name="ZoneTexte 16">
            <a:hlinkClick r:id="rId6" action="ppaction://hlinksldjump"/>
            <a:extLst>
              <a:ext uri="{FF2B5EF4-FFF2-40B4-BE49-F238E27FC236}">
                <a16:creationId xmlns:a16="http://schemas.microsoft.com/office/drawing/2014/main" xmlns="" id="{E401A92D-10D6-4346-A065-1300B9B7E0D7}"/>
              </a:ext>
            </a:extLst>
          </p:cNvPr>
          <p:cNvSpPr txBox="1"/>
          <p:nvPr/>
        </p:nvSpPr>
        <p:spPr>
          <a:xfrm>
            <a:off x="9984960" y="4242100"/>
            <a:ext cx="1800000" cy="349702"/>
          </a:xfrm>
          <a:prstGeom prst="rect">
            <a:avLst/>
          </a:prstGeom>
          <a:noFill/>
        </p:spPr>
        <p:txBody>
          <a:bodyPr wrap="square" lIns="0" tIns="36000" rIns="0" bIns="36000" rtlCol="0" anchor="t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  <a:ea typeface="Zilla Slab Highlight Bold" pitchFamily="50" charset="0"/>
              </a:rPr>
              <a:t>Кафедры</a:t>
            </a:r>
            <a:endParaRPr lang="en-GB" b="1" dirty="0">
              <a:solidFill>
                <a:schemeClr val="bg1"/>
              </a:solidFill>
              <a:latin typeface="+mj-lt"/>
              <a:ea typeface="Zilla Slab Highlight Bold" pitchFamily="50" charset="0"/>
            </a:endParaRPr>
          </a:p>
        </p:txBody>
      </p:sp>
      <p:sp>
        <p:nvSpPr>
          <p:cNvPr id="18" name="ZoneTexte 17">
            <a:hlinkClick r:id="rId7" action="ppaction://hlinksldjump"/>
            <a:extLst>
              <a:ext uri="{FF2B5EF4-FFF2-40B4-BE49-F238E27FC236}">
                <a16:creationId xmlns:a16="http://schemas.microsoft.com/office/drawing/2014/main" xmlns="" id="{AB1DB8A2-73B7-47E5-935A-90A753971DE1}"/>
              </a:ext>
            </a:extLst>
          </p:cNvPr>
          <p:cNvSpPr txBox="1"/>
          <p:nvPr/>
        </p:nvSpPr>
        <p:spPr>
          <a:xfrm>
            <a:off x="7934482" y="4260085"/>
            <a:ext cx="1800000" cy="626701"/>
          </a:xfrm>
          <a:prstGeom prst="rect">
            <a:avLst/>
          </a:prstGeom>
          <a:noFill/>
        </p:spPr>
        <p:txBody>
          <a:bodyPr wrap="square" lIns="0" tIns="36000" rIns="0" bIns="36000" rtlCol="0" anchor="t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  <a:ea typeface="Zilla Slab Highlight Bold" pitchFamily="50" charset="0"/>
              </a:rPr>
              <a:t>Сенсорные панели</a:t>
            </a:r>
            <a:endParaRPr lang="en-GB" b="1" dirty="0">
              <a:solidFill>
                <a:schemeClr val="bg1"/>
              </a:solidFill>
              <a:latin typeface="+mj-lt"/>
              <a:ea typeface="Zilla Slab Highlight Bold" pitchFamily="50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F61707A6-2BB4-4E61-B42A-48AFF8EAD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Индивидуальные проекты</a:t>
            </a:r>
            <a:endParaRPr lang="en-GB" sz="3600" dirty="0"/>
          </a:p>
        </p:txBody>
      </p:sp>
      <p:pic>
        <p:nvPicPr>
          <p:cNvPr id="8" name="Image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2368A36A-89DF-415A-B4F9-4B69269C8E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518"/>
            <a:ext cx="2520000" cy="2520000"/>
          </a:xfrm>
          <a:prstGeom prst="rect">
            <a:avLst/>
          </a:prstGeom>
        </p:spPr>
      </p:pic>
      <p:pic>
        <p:nvPicPr>
          <p:cNvPr id="22" name="Image 21">
            <a:hlinkClick r:id="rId5" action="ppaction://hlinksldjump"/>
            <a:extLst>
              <a:ext uri="{FF2B5EF4-FFF2-40B4-BE49-F238E27FC236}">
                <a16:creationId xmlns:a16="http://schemas.microsoft.com/office/drawing/2014/main" xmlns="" id="{D5512A39-CD82-43D7-ADCF-EE2BEEC7FE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00" y="1627518"/>
            <a:ext cx="2520000" cy="2520000"/>
          </a:xfrm>
          <a:prstGeom prst="rect">
            <a:avLst/>
          </a:prstGeom>
        </p:spPr>
      </p:pic>
      <p:pic>
        <p:nvPicPr>
          <p:cNvPr id="26" name="Image 25">
            <a:hlinkClick r:id="rId7" action="ppaction://hlinksldjump"/>
            <a:extLst>
              <a:ext uri="{FF2B5EF4-FFF2-40B4-BE49-F238E27FC236}">
                <a16:creationId xmlns:a16="http://schemas.microsoft.com/office/drawing/2014/main" xmlns="" id="{D863B0A0-3D91-47C0-8BCB-3354ECD32D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000" y="1627518"/>
            <a:ext cx="2520000" cy="2520000"/>
          </a:xfrm>
          <a:prstGeom prst="rect">
            <a:avLst/>
          </a:prstGeom>
        </p:spPr>
      </p:pic>
      <p:pic>
        <p:nvPicPr>
          <p:cNvPr id="28" name="Image 27">
            <a:hlinkClick r:id="rId6" action="ppaction://hlinksldjump"/>
            <a:extLst>
              <a:ext uri="{FF2B5EF4-FFF2-40B4-BE49-F238E27FC236}">
                <a16:creationId xmlns:a16="http://schemas.microsoft.com/office/drawing/2014/main" xmlns="" id="{59ED160D-6610-48C8-A01E-D28CD611B7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000" y="1627518"/>
            <a:ext cx="2520000" cy="2520000"/>
          </a:xfrm>
          <a:prstGeom prst="rect">
            <a:avLst/>
          </a:prstGeom>
        </p:spPr>
      </p:pic>
      <p:pic>
        <p:nvPicPr>
          <p:cNvPr id="30" name="Image 29">
            <a:hlinkClick r:id="rId4" action="ppaction://hlinksldjump"/>
            <a:extLst>
              <a:ext uri="{FF2B5EF4-FFF2-40B4-BE49-F238E27FC236}">
                <a16:creationId xmlns:a16="http://schemas.microsoft.com/office/drawing/2014/main" xmlns="" id="{20022242-C1FF-4F34-88E7-19B48253A0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00" y="1627518"/>
            <a:ext cx="2520000" cy="2520000"/>
          </a:xfrm>
          <a:prstGeom prst="rect">
            <a:avLst/>
          </a:prstGeom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F06E1001-5DEA-49FD-8E69-19AB94475B43}"/>
              </a:ext>
            </a:extLst>
          </p:cNvPr>
          <p:cNvCxnSpPr/>
          <p:nvPr/>
        </p:nvCxnSpPr>
        <p:spPr>
          <a:xfrm>
            <a:off x="-600" y="6858000"/>
            <a:ext cx="12193200" cy="0"/>
          </a:xfrm>
          <a:prstGeom prst="line">
            <a:avLst/>
          </a:prstGeom>
          <a:ln w="57150">
            <a:solidFill>
              <a:srgbClr val="F0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258386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7732B84-78DB-4F69-A714-2B7034D4B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20000"/>
          </a:xfrm>
        </p:spPr>
        <p:txBody>
          <a:bodyPr/>
          <a:lstStyle/>
          <a:p>
            <a:r>
              <a:rPr lang="ru-RU" sz="3600" dirty="0" smtClean="0"/>
              <a:t>Индивидуальные проекты</a:t>
            </a:r>
            <a:endParaRPr lang="fr-FR" sz="36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31037D8B-5A0F-4CF6-A085-A1EE9B578E8A}"/>
              </a:ext>
            </a:extLst>
          </p:cNvPr>
          <p:cNvSpPr txBox="1"/>
          <p:nvPr/>
        </p:nvSpPr>
        <p:spPr>
          <a:xfrm>
            <a:off x="9312000" y="92815"/>
            <a:ext cx="2160000" cy="534368"/>
          </a:xfrm>
          <a:prstGeom prst="rect">
            <a:avLst/>
          </a:prstGeom>
          <a:noFill/>
        </p:spPr>
        <p:txBody>
          <a:bodyPr wrap="square" lIns="0" tIns="36000" rIns="0" bIns="36000" rtlCol="0" anchor="t">
            <a:spAutoFit/>
          </a:bodyPr>
          <a:lstStyle/>
          <a:p>
            <a:pPr algn="r"/>
            <a:r>
              <a:rPr lang="fr-FR" sz="1000" dirty="0"/>
              <a:t>CONNECTED </a:t>
            </a:r>
            <a:br>
              <a:rPr lang="fr-FR" sz="1000" dirty="0"/>
            </a:br>
            <a:r>
              <a:rPr lang="fr-FR" sz="1000" dirty="0"/>
              <a:t>CONFERENCE </a:t>
            </a:r>
            <a:br>
              <a:rPr lang="fr-FR" sz="1000" dirty="0"/>
            </a:br>
            <a:r>
              <a:rPr lang="fr-FR" sz="1000" dirty="0"/>
              <a:t>SPACE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45FCC27-5295-4A85-A23B-95C9E36FD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00" y="0"/>
            <a:ext cx="720000" cy="720000"/>
          </a:xfrm>
          <a:prstGeom prst="rect">
            <a:avLst/>
          </a:prstGeom>
        </p:spPr>
      </p:pic>
      <p:pic>
        <p:nvPicPr>
          <p:cNvPr id="4" name="Image 3" descr="Une image contenant plancher, intérieur, mur, chaise&#10;&#10;Description générée automatiquement">
            <a:extLst>
              <a:ext uri="{FF2B5EF4-FFF2-40B4-BE49-F238E27FC236}">
                <a16:creationId xmlns:a16="http://schemas.microsoft.com/office/drawing/2014/main" xmlns="" id="{9DEE8B25-EDB0-4879-BFE6-6EA7B4C3C7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/>
        </p:blipFill>
        <p:spPr>
          <a:xfrm>
            <a:off x="7350553" y="3990709"/>
            <a:ext cx="2340000" cy="1316250"/>
          </a:xfrm>
          <a:prstGeom prst="rect">
            <a:avLst/>
          </a:prstGeom>
          <a:ln w="38100">
            <a:noFill/>
          </a:ln>
        </p:spPr>
      </p:pic>
      <p:pic>
        <p:nvPicPr>
          <p:cNvPr id="6" name="Image 5" descr="Une image contenant intérieur, plancher, fenêtre, table&#10;&#10;Description générée automatiquement">
            <a:extLst>
              <a:ext uri="{FF2B5EF4-FFF2-40B4-BE49-F238E27FC236}">
                <a16:creationId xmlns:a16="http://schemas.microsoft.com/office/drawing/2014/main" xmlns="" id="{48E27B18-1CC0-43DC-8CA2-1F6550CC30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" b="74"/>
          <a:stretch/>
        </p:blipFill>
        <p:spPr>
          <a:xfrm>
            <a:off x="2501229" y="1185144"/>
            <a:ext cx="2340000" cy="1316250"/>
          </a:xfrm>
          <a:prstGeom prst="rect">
            <a:avLst/>
          </a:prstGeom>
          <a:ln w="38100">
            <a:noFill/>
          </a:ln>
        </p:spPr>
      </p:pic>
      <p:pic>
        <p:nvPicPr>
          <p:cNvPr id="8" name="Image 7" descr="Une image contenant plancher, chaise, intérieur, table&#10;&#10;Description générée automatiquement">
            <a:extLst>
              <a:ext uri="{FF2B5EF4-FFF2-40B4-BE49-F238E27FC236}">
                <a16:creationId xmlns:a16="http://schemas.microsoft.com/office/drawing/2014/main" xmlns="" id="{18CCC13A-D8DA-45F9-ACC1-97AC92C560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" b="74"/>
          <a:stretch/>
        </p:blipFill>
        <p:spPr>
          <a:xfrm>
            <a:off x="75047" y="1185924"/>
            <a:ext cx="2340000" cy="1316250"/>
          </a:xfrm>
          <a:prstGeom prst="rect">
            <a:avLst/>
          </a:prstGeom>
          <a:ln w="38100">
            <a:noFill/>
          </a:ln>
        </p:spPr>
      </p:pic>
      <p:pic>
        <p:nvPicPr>
          <p:cNvPr id="11" name="Image 10" descr="Une image contenant plancher, intérieur, table, mur&#10;&#10;Description générée automatiquement">
            <a:extLst>
              <a:ext uri="{FF2B5EF4-FFF2-40B4-BE49-F238E27FC236}">
                <a16:creationId xmlns:a16="http://schemas.microsoft.com/office/drawing/2014/main" xmlns="" id="{020FF591-63C4-40BE-BD22-339F994204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/>
        </p:blipFill>
        <p:spPr>
          <a:xfrm>
            <a:off x="4925891" y="3990709"/>
            <a:ext cx="2340000" cy="1316250"/>
          </a:xfrm>
          <a:prstGeom prst="rect">
            <a:avLst/>
          </a:prstGeom>
          <a:ln w="38100">
            <a:noFill/>
          </a:ln>
        </p:spPr>
      </p:pic>
      <p:pic>
        <p:nvPicPr>
          <p:cNvPr id="14" name="Image 13" descr="Une image contenant intérieur, mur, table, plancher&#10;&#10;Description générée automatiquement">
            <a:extLst>
              <a:ext uri="{FF2B5EF4-FFF2-40B4-BE49-F238E27FC236}">
                <a16:creationId xmlns:a16="http://schemas.microsoft.com/office/drawing/2014/main" xmlns="" id="{39F44490-FB9F-4EF2-9698-CC3E2E8DDE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4" b="13948"/>
          <a:stretch/>
        </p:blipFill>
        <p:spPr>
          <a:xfrm>
            <a:off x="76567" y="2596772"/>
            <a:ext cx="2340000" cy="1316250"/>
          </a:xfrm>
          <a:prstGeom prst="rect">
            <a:avLst/>
          </a:prstGeom>
          <a:ln w="38100"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41944A7-99B7-4138-8A90-453814F0D7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t="15" r="-202" b="15"/>
          <a:stretch/>
        </p:blipFill>
        <p:spPr>
          <a:xfrm>
            <a:off x="9954953" y="2696507"/>
            <a:ext cx="1984000" cy="1116000"/>
          </a:xfrm>
          <a:prstGeom prst="rect">
            <a:avLst/>
          </a:prstGeom>
          <a:ln w="38100">
            <a:noFill/>
          </a:ln>
        </p:spPr>
      </p:pic>
      <p:pic>
        <p:nvPicPr>
          <p:cNvPr id="21" name="Image 20" descr="Une image contenant gâteau, salle de conférence, table, intérieur&#10;&#10;Description générée automatiquement">
            <a:extLst>
              <a:ext uri="{FF2B5EF4-FFF2-40B4-BE49-F238E27FC236}">
                <a16:creationId xmlns:a16="http://schemas.microsoft.com/office/drawing/2014/main" xmlns="" id="{BFB937E2-6DD2-4C2A-8930-691A000252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3" b="12285"/>
          <a:stretch/>
        </p:blipFill>
        <p:spPr>
          <a:xfrm>
            <a:off x="2501229" y="2596382"/>
            <a:ext cx="2340000" cy="1316250"/>
          </a:xfrm>
          <a:prstGeom prst="rect">
            <a:avLst/>
          </a:prstGeom>
          <a:ln w="38100">
            <a:noFill/>
          </a:ln>
        </p:spPr>
      </p:pic>
      <p:pic>
        <p:nvPicPr>
          <p:cNvPr id="33" name="Image 32" descr="Une image contenant plancher, intérieur, mur, table&#10;&#10;Description générée automatiquement">
            <a:extLst>
              <a:ext uri="{FF2B5EF4-FFF2-40B4-BE49-F238E27FC236}">
                <a16:creationId xmlns:a16="http://schemas.microsoft.com/office/drawing/2014/main" xmlns="" id="{4B541E9E-D15C-4C39-BC4D-A0BF925C560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>
            <a:off x="9776953" y="1185144"/>
            <a:ext cx="2340000" cy="1316250"/>
          </a:xfrm>
          <a:prstGeom prst="rect">
            <a:avLst/>
          </a:prstGeom>
          <a:ln w="38100">
            <a:noFill/>
          </a:ln>
        </p:spPr>
      </p:pic>
      <p:pic>
        <p:nvPicPr>
          <p:cNvPr id="35" name="Image 34" descr="Une image contenant intérieur&#10;&#10;Description générée automatiquement">
            <a:extLst>
              <a:ext uri="{FF2B5EF4-FFF2-40B4-BE49-F238E27FC236}">
                <a16:creationId xmlns:a16="http://schemas.microsoft.com/office/drawing/2014/main" xmlns="" id="{EBA3909B-2B22-43C7-9244-9591883671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>
            <a:off x="7532422" y="5557081"/>
            <a:ext cx="1980000" cy="1113750"/>
          </a:xfrm>
          <a:prstGeom prst="rect">
            <a:avLst/>
          </a:prstGeom>
          <a:ln w="38100"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132F34C9-4C5E-43D1-99FB-7A2F7FC41AB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" t="17020" r="65" b="7980"/>
          <a:stretch/>
        </p:blipFill>
        <p:spPr>
          <a:xfrm>
            <a:off x="9958953" y="4091959"/>
            <a:ext cx="1980000" cy="1113750"/>
          </a:xfrm>
          <a:prstGeom prst="rect">
            <a:avLst/>
          </a:prstGeom>
          <a:ln w="38100">
            <a:noFill/>
          </a:ln>
        </p:spPr>
      </p:pic>
      <p:pic>
        <p:nvPicPr>
          <p:cNvPr id="43" name="Image 42" descr="Une image contenant intérieur, plancher, mur, table&#10;&#10;Description générée automatiquement">
            <a:extLst>
              <a:ext uri="{FF2B5EF4-FFF2-40B4-BE49-F238E27FC236}">
                <a16:creationId xmlns:a16="http://schemas.microsoft.com/office/drawing/2014/main" xmlns="" id="{DDEBAC6C-F0CD-453E-80E4-7448C516DC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9" b="5717"/>
          <a:stretch/>
        </p:blipFill>
        <p:spPr>
          <a:xfrm>
            <a:off x="4925891" y="1185144"/>
            <a:ext cx="4766400" cy="2727488"/>
          </a:xfrm>
          <a:prstGeom prst="rect">
            <a:avLst/>
          </a:prstGeom>
          <a:ln w="38100">
            <a:noFill/>
          </a:ln>
        </p:spPr>
      </p:pic>
      <p:pic>
        <p:nvPicPr>
          <p:cNvPr id="45" name="Image 44" descr="Une image contenant plancher, intérieur, salle de conférence, pièce&#10;&#10;Description générée automatiquement">
            <a:extLst>
              <a:ext uri="{FF2B5EF4-FFF2-40B4-BE49-F238E27FC236}">
                <a16:creationId xmlns:a16="http://schemas.microsoft.com/office/drawing/2014/main" xmlns="" id="{19385EFD-32E9-427C-BAE3-B40111A7138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/>
        </p:blipFill>
        <p:spPr>
          <a:xfrm>
            <a:off x="76567" y="3990709"/>
            <a:ext cx="4764662" cy="2680122"/>
          </a:xfrm>
          <a:prstGeom prst="rect">
            <a:avLst/>
          </a:prstGeom>
          <a:ln w="38100">
            <a:noFill/>
          </a:ln>
        </p:spPr>
      </p:pic>
      <p:pic>
        <p:nvPicPr>
          <p:cNvPr id="47" name="Image 46" descr="Une image contenant pièce, scène, salle de conférence&#10;&#10;Description générée automatiquement">
            <a:extLst>
              <a:ext uri="{FF2B5EF4-FFF2-40B4-BE49-F238E27FC236}">
                <a16:creationId xmlns:a16="http://schemas.microsoft.com/office/drawing/2014/main" xmlns="" id="{589EC868-84EF-4E46-8C33-F4C21A6EC1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891" y="5556751"/>
            <a:ext cx="1980000" cy="1114080"/>
          </a:xfrm>
          <a:prstGeom prst="rect">
            <a:avLst/>
          </a:prstGeom>
          <a:ln w="38100">
            <a:noFill/>
          </a:ln>
        </p:spPr>
      </p:pic>
      <p:pic>
        <p:nvPicPr>
          <p:cNvPr id="49" name="Image 48" descr="Une image contenant table, objet, antenne, meubles&#10;&#10;Description générée automatiquement">
            <a:extLst>
              <a:ext uri="{FF2B5EF4-FFF2-40B4-BE49-F238E27FC236}">
                <a16:creationId xmlns:a16="http://schemas.microsoft.com/office/drawing/2014/main" xmlns="" id="{FE2037C8-C8A2-4C8C-B165-DC3C30C6EE6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/>
        </p:blipFill>
        <p:spPr>
          <a:xfrm>
            <a:off x="9958953" y="5557081"/>
            <a:ext cx="1980000" cy="111375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872148059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8359EC5A-413A-473C-B65D-6478494ECABC}"/>
              </a:ext>
            </a:extLst>
          </p:cNvPr>
          <p:cNvSpPr txBox="1"/>
          <p:nvPr/>
        </p:nvSpPr>
        <p:spPr>
          <a:xfrm>
            <a:off x="9312000" y="246704"/>
            <a:ext cx="2160000" cy="226591"/>
          </a:xfrm>
          <a:prstGeom prst="rect">
            <a:avLst/>
          </a:prstGeom>
          <a:noFill/>
        </p:spPr>
        <p:txBody>
          <a:bodyPr wrap="square" lIns="0" tIns="36000" rIns="0" bIns="36000" rtlCol="0" anchor="t">
            <a:spAutoFit/>
          </a:bodyPr>
          <a:lstStyle/>
          <a:p>
            <a:pPr algn="r"/>
            <a:r>
              <a:rPr lang="fr-FR" sz="1000" dirty="0"/>
              <a:t>VIDEOCONFERENCING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A5B179-FFEF-41FD-8440-D3BD30D8C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720000"/>
          </a:xfrm>
        </p:spPr>
        <p:txBody>
          <a:bodyPr/>
          <a:lstStyle/>
          <a:p>
            <a:r>
              <a:rPr lang="ru-RU" sz="3600" dirty="0"/>
              <a:t>Индивидуальные проекты</a:t>
            </a:r>
            <a:endParaRPr lang="fr-FR" sz="36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577B1DA-D19F-4813-B755-7C86DD793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00" y="0"/>
            <a:ext cx="720000" cy="72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EC3C13E-FC47-406E-B4DC-6E2D57C97D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5047" y="1223244"/>
            <a:ext cx="1620000" cy="162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788A9AF-18CB-46D2-8C95-4A44EE84D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571" y="4806001"/>
            <a:ext cx="1620000" cy="1620000"/>
          </a:xfrm>
          <a:prstGeom prst="rect">
            <a:avLst/>
          </a:prstGeom>
        </p:spPr>
      </p:pic>
      <p:pic>
        <p:nvPicPr>
          <p:cNvPr id="12" name="Image 11" descr="Une image contenant mur, intérieur, réfrigérateur, assis&#10;&#10;Description générée automatiquement">
            <a:extLst>
              <a:ext uri="{FF2B5EF4-FFF2-40B4-BE49-F238E27FC236}">
                <a16:creationId xmlns:a16="http://schemas.microsoft.com/office/drawing/2014/main" xmlns="" id="{9614CFAB-AEE0-47B1-8241-25C68DC31A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953" y="4806001"/>
            <a:ext cx="1620000" cy="1620000"/>
          </a:xfrm>
          <a:prstGeom prst="rect">
            <a:avLst/>
          </a:prstGeom>
        </p:spPr>
      </p:pic>
      <p:pic>
        <p:nvPicPr>
          <p:cNvPr id="15" name="Image 14" descr="Une image contenant homme, ciel, extérieur&#10;&#10;Description générée automatiquement">
            <a:extLst>
              <a:ext uri="{FF2B5EF4-FFF2-40B4-BE49-F238E27FC236}">
                <a16:creationId xmlns:a16="http://schemas.microsoft.com/office/drawing/2014/main" xmlns="" id="{65A0656F-D2F8-4928-A7CE-EBD2154B70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r="12233"/>
          <a:stretch/>
        </p:blipFill>
        <p:spPr>
          <a:xfrm>
            <a:off x="1790400" y="3006001"/>
            <a:ext cx="1620000" cy="1620000"/>
          </a:xfrm>
          <a:prstGeom prst="rect">
            <a:avLst/>
          </a:prstGeom>
        </p:spPr>
      </p:pic>
      <p:pic>
        <p:nvPicPr>
          <p:cNvPr id="22" name="Image 21" descr="Une image contenant ciel, homme, extérieur, personne&#10;&#10;Description générée automatiquement">
            <a:extLst>
              <a:ext uri="{FF2B5EF4-FFF2-40B4-BE49-F238E27FC236}">
                <a16:creationId xmlns:a16="http://schemas.microsoft.com/office/drawing/2014/main" xmlns="" id="{59E0E513-F65B-43CE-84AB-85FA70DEAE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7" r="16267"/>
          <a:stretch/>
        </p:blipFill>
        <p:spPr>
          <a:xfrm>
            <a:off x="75047" y="3006001"/>
            <a:ext cx="1620000" cy="1620000"/>
          </a:xfrm>
          <a:prstGeom prst="rect">
            <a:avLst/>
          </a:prstGeom>
        </p:spPr>
      </p:pic>
      <p:pic>
        <p:nvPicPr>
          <p:cNvPr id="24" name="Image 23" descr="Une image contenant mur, intérieur, blanc&#10;&#10;Description générée automatiquement">
            <a:extLst>
              <a:ext uri="{FF2B5EF4-FFF2-40B4-BE49-F238E27FC236}">
                <a16:creationId xmlns:a16="http://schemas.microsoft.com/office/drawing/2014/main" xmlns="" id="{A0B26EA2-BBF5-444A-B821-4BC465CBB7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7" r="17467"/>
          <a:stretch/>
        </p:blipFill>
        <p:spPr>
          <a:xfrm>
            <a:off x="75047" y="4806001"/>
            <a:ext cx="1620000" cy="162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DE4119B6-8470-4D46-B68E-AF39A8C129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9" r="22934"/>
          <a:stretch/>
        </p:blipFill>
        <p:spPr>
          <a:xfrm>
            <a:off x="1799428" y="4806001"/>
            <a:ext cx="1620000" cy="1620000"/>
          </a:xfrm>
          <a:prstGeom prst="rect">
            <a:avLst/>
          </a:prstGeom>
        </p:spPr>
      </p:pic>
      <p:pic>
        <p:nvPicPr>
          <p:cNvPr id="28" name="Image 27" descr="Une image contenant intérieur, mur&#10;&#10;Description générée automatiquement">
            <a:extLst>
              <a:ext uri="{FF2B5EF4-FFF2-40B4-BE49-F238E27FC236}">
                <a16:creationId xmlns:a16="http://schemas.microsoft.com/office/drawing/2014/main" xmlns="" id="{4520393B-8D5E-4A8D-8B6A-4808025F2B2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" r="1645"/>
          <a:stretch/>
        </p:blipFill>
        <p:spPr>
          <a:xfrm>
            <a:off x="7010381" y="1425744"/>
            <a:ext cx="1620000" cy="1215000"/>
          </a:xfrm>
          <a:prstGeom prst="rect">
            <a:avLst/>
          </a:prstGeom>
        </p:spPr>
      </p:pic>
      <p:pic>
        <p:nvPicPr>
          <p:cNvPr id="30" name="Image 29" descr="Une image contenant intérieur, mur, plancher, armoire&#10;&#10;Description générée automatiquement">
            <a:extLst>
              <a:ext uri="{FF2B5EF4-FFF2-40B4-BE49-F238E27FC236}">
                <a16:creationId xmlns:a16="http://schemas.microsoft.com/office/drawing/2014/main" xmlns="" id="{30F08503-DE34-4338-A89C-78781DD67A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09" y="3006001"/>
            <a:ext cx="3420000" cy="3420000"/>
          </a:xfrm>
          <a:prstGeom prst="rect">
            <a:avLst/>
          </a:prstGeom>
        </p:spPr>
      </p:pic>
      <p:pic>
        <p:nvPicPr>
          <p:cNvPr id="32" name="Image 31" descr="Une image contenant meubles&#10;&#10;Description générée automatiquement">
            <a:extLst>
              <a:ext uri="{FF2B5EF4-FFF2-40B4-BE49-F238E27FC236}">
                <a16:creationId xmlns:a16="http://schemas.microsoft.com/office/drawing/2014/main" xmlns="" id="{5A36D373-F589-4261-870F-CBB588EE593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1790400" y="1223244"/>
            <a:ext cx="1620000" cy="1620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04A6CF42-658F-4206-AA05-2F7D186401D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7" r="17467"/>
          <a:stretch/>
        </p:blipFill>
        <p:spPr>
          <a:xfrm>
            <a:off x="7048190" y="4806001"/>
            <a:ext cx="1620000" cy="1620000"/>
          </a:xfrm>
          <a:prstGeom prst="rect">
            <a:avLst/>
          </a:prstGeom>
        </p:spPr>
      </p:pic>
      <p:pic>
        <p:nvPicPr>
          <p:cNvPr id="36" name="Image 35" descr="Une image contenant plancher, intérieur, télévision, mur&#10;&#10;Description générée automatiquement">
            <a:extLst>
              <a:ext uri="{FF2B5EF4-FFF2-40B4-BE49-F238E27FC236}">
                <a16:creationId xmlns:a16="http://schemas.microsoft.com/office/drawing/2014/main" xmlns="" id="{4FCD8CDA-12B2-4102-935F-3D5CE762868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" t="12500" b="18887"/>
          <a:stretch/>
        </p:blipFill>
        <p:spPr>
          <a:xfrm>
            <a:off x="8696953" y="1223244"/>
            <a:ext cx="3420000" cy="342000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xmlns="" id="{35CD1A92-4675-4627-ADE6-F377F1ABD84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81" y="3149280"/>
            <a:ext cx="1620000" cy="1102680"/>
          </a:xfrm>
          <a:prstGeom prst="rect">
            <a:avLst/>
          </a:prstGeom>
        </p:spPr>
      </p:pic>
      <p:pic>
        <p:nvPicPr>
          <p:cNvPr id="47" name="Image 46" descr="Une image contenant intérieur, mur, table, pièce&#10;&#10;Description générée automatiquement">
            <a:extLst>
              <a:ext uri="{FF2B5EF4-FFF2-40B4-BE49-F238E27FC236}">
                <a16:creationId xmlns:a16="http://schemas.microsoft.com/office/drawing/2014/main" xmlns="" id="{8A76B3CC-F515-43AA-AC4D-197D9B2EC79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r="16067"/>
          <a:stretch/>
        </p:blipFill>
        <p:spPr>
          <a:xfrm>
            <a:off x="3523809" y="1223244"/>
            <a:ext cx="1620000" cy="1620000"/>
          </a:xfrm>
          <a:prstGeom prst="rect">
            <a:avLst/>
          </a:prstGeom>
        </p:spPr>
      </p:pic>
      <p:pic>
        <p:nvPicPr>
          <p:cNvPr id="48" name="Image 47" descr="Une image contenant mur, intérieur, table, boîte&#10;&#10;Description générée automatiquement">
            <a:extLst>
              <a:ext uri="{FF2B5EF4-FFF2-40B4-BE49-F238E27FC236}">
                <a16:creationId xmlns:a16="http://schemas.microsoft.com/office/drawing/2014/main" xmlns="" id="{C4B249C6-88A5-4B3B-B755-8CED13C1C7D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6" r="19837"/>
          <a:stretch/>
        </p:blipFill>
        <p:spPr>
          <a:xfrm flipH="1">
            <a:off x="5323809" y="1223244"/>
            <a:ext cx="162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68884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DD30F27-BB29-478C-B7C3-41CE98C54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Индивидуальные проекты</a:t>
            </a:r>
            <a:endParaRPr lang="fr-FR" sz="3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9BB33F88-24F6-4330-85D3-6AD5E6B3188B}"/>
              </a:ext>
            </a:extLst>
          </p:cNvPr>
          <p:cNvSpPr txBox="1"/>
          <p:nvPr/>
        </p:nvSpPr>
        <p:spPr>
          <a:xfrm>
            <a:off x="9312000" y="246704"/>
            <a:ext cx="2160000" cy="226591"/>
          </a:xfrm>
          <a:prstGeom prst="rect">
            <a:avLst/>
          </a:prstGeom>
          <a:noFill/>
        </p:spPr>
        <p:txBody>
          <a:bodyPr wrap="square" lIns="0" tIns="36000" rIns="0" bIns="36000" rtlCol="0" anchor="t">
            <a:spAutoFit/>
          </a:bodyPr>
          <a:lstStyle/>
          <a:p>
            <a:pPr algn="r"/>
            <a:r>
              <a:rPr lang="fr-FR" sz="1000" dirty="0"/>
              <a:t>DIGITAL SIGNAGE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3279550-F2B4-4ADE-AD3A-58057D200D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00" y="0"/>
            <a:ext cx="720000" cy="720000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xmlns="" id="{B34C4B9F-48D7-4584-ACFA-1834AE11FC70}"/>
              </a:ext>
            </a:extLst>
          </p:cNvPr>
          <p:cNvGrpSpPr/>
          <p:nvPr/>
        </p:nvGrpSpPr>
        <p:grpSpPr>
          <a:xfrm>
            <a:off x="175677" y="1295245"/>
            <a:ext cx="11840646" cy="5070000"/>
            <a:chOff x="279354" y="1448399"/>
            <a:chExt cx="11840646" cy="5070000"/>
          </a:xfrm>
        </p:grpSpPr>
        <p:pic>
          <p:nvPicPr>
            <p:cNvPr id="4" name="Image 3" descr="Une image contenant intérieur, mur, plancher, plafond&#10;&#10;Description générée automatiquement">
              <a:extLst>
                <a:ext uri="{FF2B5EF4-FFF2-40B4-BE49-F238E27FC236}">
                  <a16:creationId xmlns:a16="http://schemas.microsoft.com/office/drawing/2014/main" xmlns="" id="{2FFBF8DD-1322-43D7-AEC3-194DB0970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42" r="10208"/>
            <a:stretch/>
          </p:blipFill>
          <p:spPr>
            <a:xfrm>
              <a:off x="5582559" y="1448399"/>
              <a:ext cx="2340000" cy="3120000"/>
            </a:xfrm>
            <a:prstGeom prst="rect">
              <a:avLst/>
            </a:prstGeom>
          </p:spPr>
        </p:pic>
        <p:pic>
          <p:nvPicPr>
            <p:cNvPr id="8" name="Image 7" descr="Une image contenant plancher, intérieur, table, mur&#10;&#10;Description générée automatiquement">
              <a:extLst>
                <a:ext uri="{FF2B5EF4-FFF2-40B4-BE49-F238E27FC236}">
                  <a16:creationId xmlns:a16="http://schemas.microsoft.com/office/drawing/2014/main" xmlns="" id="{7DF6618B-4AEE-472C-8826-A5333845B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33" b="8333"/>
            <a:stretch/>
          </p:blipFill>
          <p:spPr>
            <a:xfrm>
              <a:off x="3113118" y="1448399"/>
              <a:ext cx="2340000" cy="1462500"/>
            </a:xfrm>
            <a:prstGeom prst="rect">
              <a:avLst/>
            </a:prstGeom>
          </p:spPr>
        </p:pic>
        <p:pic>
          <p:nvPicPr>
            <p:cNvPr id="10" name="Image 9" descr="Une image contenant fenêtre, intérieur, mur, plancher&#10;&#10;Description générée automatiquement">
              <a:extLst>
                <a:ext uri="{FF2B5EF4-FFF2-40B4-BE49-F238E27FC236}">
                  <a16:creationId xmlns:a16="http://schemas.microsoft.com/office/drawing/2014/main" xmlns="" id="{DC190A88-2601-4D8A-9698-24ED77913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4" r="9522" b="982"/>
            <a:stretch/>
          </p:blipFill>
          <p:spPr>
            <a:xfrm>
              <a:off x="8052000" y="3428999"/>
              <a:ext cx="4068000" cy="3089399"/>
            </a:xfrm>
            <a:prstGeom prst="rect">
              <a:avLst/>
            </a:prstGeom>
          </p:spPr>
        </p:pic>
        <p:pic>
          <p:nvPicPr>
            <p:cNvPr id="12" name="Image 11" descr="Une image contenant plafond, intérieur, plancher, mur&#10;&#10;Description générée automatiquement">
              <a:extLst>
                <a:ext uri="{FF2B5EF4-FFF2-40B4-BE49-F238E27FC236}">
                  <a16:creationId xmlns:a16="http://schemas.microsoft.com/office/drawing/2014/main" xmlns="" id="{B5C18076-2602-4F49-BB44-FE7F8ADFF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2000" y="1448399"/>
              <a:ext cx="2498559" cy="1873920"/>
            </a:xfrm>
            <a:prstGeom prst="rect">
              <a:avLst/>
            </a:prstGeom>
          </p:spPr>
        </p:pic>
        <p:pic>
          <p:nvPicPr>
            <p:cNvPr id="25" name="Image 24" descr="Une image contenant intérieur, mur, plancher, plafond&#10;&#10;Description générée automatiquement">
              <a:extLst>
                <a:ext uri="{FF2B5EF4-FFF2-40B4-BE49-F238E27FC236}">
                  <a16:creationId xmlns:a16="http://schemas.microsoft.com/office/drawing/2014/main" xmlns="" id="{DE5762DB-6C9B-4ED8-B9D9-A101EF797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99" t="2126" r="9999" b="3520"/>
            <a:stretch/>
          </p:blipFill>
          <p:spPr>
            <a:xfrm>
              <a:off x="5582559" y="4678499"/>
              <a:ext cx="2340000" cy="1839899"/>
            </a:xfrm>
            <a:prstGeom prst="rect">
              <a:avLst/>
            </a:prstGeom>
          </p:spPr>
        </p:pic>
        <p:pic>
          <p:nvPicPr>
            <p:cNvPr id="28" name="Image 27" descr="Une image contenant réfrigérateur, stationnaire&#10;&#10;Description générée automatiquement">
              <a:extLst>
                <a:ext uri="{FF2B5EF4-FFF2-40B4-BE49-F238E27FC236}">
                  <a16:creationId xmlns:a16="http://schemas.microsoft.com/office/drawing/2014/main" xmlns="" id="{4A8D1CD7-6839-4E9D-980A-9C98BC579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0000" y="2385359"/>
              <a:ext cx="1440000" cy="936960"/>
            </a:xfrm>
            <a:prstGeom prst="rect">
              <a:avLst/>
            </a:prstGeom>
          </p:spPr>
        </p:pic>
        <p:pic>
          <p:nvPicPr>
            <p:cNvPr id="30" name="Image 29" descr="Une image contenant carte de visite&#10;&#10;Description générée automatiquement">
              <a:extLst>
                <a:ext uri="{FF2B5EF4-FFF2-40B4-BE49-F238E27FC236}">
                  <a16:creationId xmlns:a16="http://schemas.microsoft.com/office/drawing/2014/main" xmlns="" id="{AA24A0F0-0765-48DA-80BA-7819503CC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0000" y="1448399"/>
              <a:ext cx="1440000" cy="936960"/>
            </a:xfrm>
            <a:prstGeom prst="rect">
              <a:avLst/>
            </a:prstGeom>
          </p:spPr>
        </p:pic>
        <p:pic>
          <p:nvPicPr>
            <p:cNvPr id="32" name="Image 31" descr="Une image contenant bâtiment, extérieur&#10;&#10;Description générée automatiquement">
              <a:extLst>
                <a:ext uri="{FF2B5EF4-FFF2-40B4-BE49-F238E27FC236}">
                  <a16:creationId xmlns:a16="http://schemas.microsoft.com/office/drawing/2014/main" xmlns="" id="{9DE3126F-B7BF-4F94-AEB4-DF8E7022A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4" b="744"/>
            <a:stretch/>
          </p:blipFill>
          <p:spPr>
            <a:xfrm>
              <a:off x="279354" y="3584474"/>
              <a:ext cx="2700000" cy="2025000"/>
            </a:xfrm>
            <a:prstGeom prst="rect">
              <a:avLst/>
            </a:prstGeom>
          </p:spPr>
        </p:pic>
        <p:pic>
          <p:nvPicPr>
            <p:cNvPr id="34" name="Image 33" descr="Une image contenant mur, intérieur, bâtiment, plafond&#10;&#10;Description générée automatiquement">
              <a:extLst>
                <a:ext uri="{FF2B5EF4-FFF2-40B4-BE49-F238E27FC236}">
                  <a16:creationId xmlns:a16="http://schemas.microsoft.com/office/drawing/2014/main" xmlns="" id="{34FD595E-A6A7-4853-8594-929E8BCBD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77" y="1448399"/>
              <a:ext cx="2700000" cy="2025000"/>
            </a:xfrm>
            <a:prstGeom prst="rect">
              <a:avLst/>
            </a:prstGeom>
          </p:spPr>
        </p:pic>
        <p:pic>
          <p:nvPicPr>
            <p:cNvPr id="36" name="Image 35" descr="Une image contenant clôture, bâtiment&#10;&#10;Description générée automatiquement">
              <a:extLst>
                <a:ext uri="{FF2B5EF4-FFF2-40B4-BE49-F238E27FC236}">
                  <a16:creationId xmlns:a16="http://schemas.microsoft.com/office/drawing/2014/main" xmlns="" id="{179C6228-97E9-4096-B173-4ED9738666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15" r="1197"/>
            <a:stretch/>
          </p:blipFill>
          <p:spPr>
            <a:xfrm>
              <a:off x="3113118" y="3008398"/>
              <a:ext cx="2340000" cy="3510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2993683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20CF49FC-9AAF-4014-8588-EC385612A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Индивидуальные проекты</a:t>
            </a:r>
            <a:endParaRPr lang="fr-FR" sz="36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26987467-0C15-4F91-96E0-5CE057C1C0DD}"/>
              </a:ext>
            </a:extLst>
          </p:cNvPr>
          <p:cNvSpPr txBox="1"/>
          <p:nvPr/>
        </p:nvSpPr>
        <p:spPr>
          <a:xfrm>
            <a:off x="9312000" y="246704"/>
            <a:ext cx="2160000" cy="226591"/>
          </a:xfrm>
          <a:prstGeom prst="rect">
            <a:avLst/>
          </a:prstGeom>
          <a:noFill/>
        </p:spPr>
        <p:txBody>
          <a:bodyPr wrap="square" lIns="0" tIns="36000" rIns="0" bIns="36000" rtlCol="0" anchor="t">
            <a:spAutoFit/>
          </a:bodyPr>
          <a:lstStyle/>
          <a:p>
            <a:pPr algn="r"/>
            <a:r>
              <a:rPr lang="fr-FR" sz="1000" dirty="0"/>
              <a:t>Touch SOLUTIONS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105B816-911D-46A8-A91B-D1A1684D79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00" y="0"/>
            <a:ext cx="720000" cy="720000"/>
          </a:xfrm>
          <a:prstGeom prst="rect">
            <a:avLst/>
          </a:prstGeom>
        </p:spPr>
      </p:pic>
      <p:pic>
        <p:nvPicPr>
          <p:cNvPr id="4" name="Image 3" descr="Une image contenant voiture, bâtiment, transport, route&#10;&#10;Description générée automatiquement">
            <a:extLst>
              <a:ext uri="{FF2B5EF4-FFF2-40B4-BE49-F238E27FC236}">
                <a16:creationId xmlns:a16="http://schemas.microsoft.com/office/drawing/2014/main" xmlns="" id="{1D3860DF-A829-4B60-8F21-1117A492C4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 r="1717"/>
          <a:stretch/>
        </p:blipFill>
        <p:spPr>
          <a:xfrm>
            <a:off x="5771968" y="1084870"/>
            <a:ext cx="2700000" cy="3600000"/>
          </a:xfrm>
          <a:prstGeom prst="rect">
            <a:avLst/>
          </a:prstGeom>
        </p:spPr>
      </p:pic>
      <p:pic>
        <p:nvPicPr>
          <p:cNvPr id="7" name="Image 6" descr="Une image contenant plancher, intérieur, table, mur&#10;&#10;Description générée automatiquement">
            <a:extLst>
              <a:ext uri="{FF2B5EF4-FFF2-40B4-BE49-F238E27FC236}">
                <a16:creationId xmlns:a16="http://schemas.microsoft.com/office/drawing/2014/main" xmlns="" id="{A7E2B92C-BCAB-42AB-8D3A-9B4045D2B0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906" y="1084870"/>
            <a:ext cx="2700000" cy="3600000"/>
          </a:xfrm>
          <a:prstGeom prst="rect">
            <a:avLst/>
          </a:prstGeom>
        </p:spPr>
      </p:pic>
      <p:pic>
        <p:nvPicPr>
          <p:cNvPr id="9" name="Image 8" descr="Une image contenant plancher, terrain&#10;&#10;Description générée automatiquement">
            <a:extLst>
              <a:ext uri="{FF2B5EF4-FFF2-40B4-BE49-F238E27FC236}">
                <a16:creationId xmlns:a16="http://schemas.microsoft.com/office/drawing/2014/main" xmlns="" id="{E385AE6D-D318-4518-B32B-FF9E5097CD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2937" y="1084870"/>
            <a:ext cx="2700000" cy="3600000"/>
          </a:xfrm>
          <a:prstGeom prst="rect">
            <a:avLst/>
          </a:prstGeom>
        </p:spPr>
      </p:pic>
      <p:pic>
        <p:nvPicPr>
          <p:cNvPr id="20" name="Image 19" descr="Une image contenant table, intérieur, assis, mur&#10;&#10;Description générée automatiquement">
            <a:extLst>
              <a:ext uri="{FF2B5EF4-FFF2-40B4-BE49-F238E27FC236}">
                <a16:creationId xmlns:a16="http://schemas.microsoft.com/office/drawing/2014/main" xmlns="" id="{1F2FABBB-5177-4B32-84D4-7CDA1842B3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6" r="10749"/>
          <a:stretch/>
        </p:blipFill>
        <p:spPr>
          <a:xfrm>
            <a:off x="4807453" y="4829494"/>
            <a:ext cx="1800000" cy="1800000"/>
          </a:xfrm>
          <a:prstGeom prst="rect">
            <a:avLst/>
          </a:prstGeom>
        </p:spPr>
      </p:pic>
      <p:pic>
        <p:nvPicPr>
          <p:cNvPr id="22" name="Image 21" descr="Une image contenant conteneur&#10;&#10;Description générée automatiquement">
            <a:extLst>
              <a:ext uri="{FF2B5EF4-FFF2-40B4-BE49-F238E27FC236}">
                <a16:creationId xmlns:a16="http://schemas.microsoft.com/office/drawing/2014/main" xmlns="" id="{66FC9C63-B5CC-40D7-9424-DC557D27C4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7" r="13967"/>
          <a:stretch/>
        </p:blipFill>
        <p:spPr>
          <a:xfrm>
            <a:off x="1978422" y="4829494"/>
            <a:ext cx="1800000" cy="1800000"/>
          </a:xfrm>
          <a:prstGeom prst="rect">
            <a:avLst/>
          </a:prstGeom>
        </p:spPr>
      </p:pic>
      <p:pic>
        <p:nvPicPr>
          <p:cNvPr id="29" name="Image 28" descr="Une image contenant équipement électronique&#10;&#10;Description générée automatiquement">
            <a:extLst>
              <a:ext uri="{FF2B5EF4-FFF2-40B4-BE49-F238E27FC236}">
                <a16:creationId xmlns:a16="http://schemas.microsoft.com/office/drawing/2014/main" xmlns="" id="{7ED9E42C-75ED-4AE4-B987-75550CD929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r="6459"/>
          <a:stretch/>
        </p:blipFill>
        <p:spPr>
          <a:xfrm>
            <a:off x="10302000" y="5316169"/>
            <a:ext cx="1890000" cy="1512000"/>
          </a:xfrm>
          <a:prstGeom prst="rect">
            <a:avLst/>
          </a:prstGeom>
        </p:spPr>
      </p:pic>
      <p:pic>
        <p:nvPicPr>
          <p:cNvPr id="31" name="Image 30" descr="Une image contenant équipement électronique&#10;&#10;Description générée automatiquement">
            <a:extLst>
              <a:ext uri="{FF2B5EF4-FFF2-40B4-BE49-F238E27FC236}">
                <a16:creationId xmlns:a16="http://schemas.microsoft.com/office/drawing/2014/main" xmlns="" id="{D057DF3F-1C46-495C-9D74-02FAF828FC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9" r="14285"/>
          <a:stretch/>
        </p:blipFill>
        <p:spPr>
          <a:xfrm>
            <a:off x="10491000" y="3038512"/>
            <a:ext cx="1512000" cy="1512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06F8F08D-92F1-415A-829B-FC73C75BCAA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7" r="15767"/>
          <a:stretch/>
        </p:blipFill>
        <p:spPr>
          <a:xfrm>
            <a:off x="10491000" y="760856"/>
            <a:ext cx="1512000" cy="1512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59195727-23E1-4929-81CE-8270A265409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7" r="15167"/>
          <a:stretch/>
        </p:blipFill>
        <p:spPr>
          <a:xfrm>
            <a:off x="8790000" y="1899685"/>
            <a:ext cx="1512000" cy="15120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4691E201-D2BD-431B-AD09-974CEF5FDC2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r="6459"/>
          <a:stretch/>
        </p:blipFill>
        <p:spPr>
          <a:xfrm>
            <a:off x="8601000" y="4177341"/>
            <a:ext cx="1890000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23685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B074C7E-0CD3-4213-90B8-7D7248299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Индивидуальные проекты</a:t>
            </a:r>
            <a:endParaRPr lang="fr-FR" sz="36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5F76EFE6-DE46-4098-A845-4F2EAF79F595}"/>
              </a:ext>
            </a:extLst>
          </p:cNvPr>
          <p:cNvSpPr txBox="1"/>
          <p:nvPr/>
        </p:nvSpPr>
        <p:spPr>
          <a:xfrm>
            <a:off x="9312000" y="246704"/>
            <a:ext cx="2160000" cy="226591"/>
          </a:xfrm>
          <a:prstGeom prst="rect">
            <a:avLst/>
          </a:prstGeom>
          <a:noFill/>
        </p:spPr>
        <p:txBody>
          <a:bodyPr wrap="square" lIns="0" tIns="36000" rIns="0" bIns="36000" rtlCol="0" anchor="t">
            <a:spAutoFit/>
          </a:bodyPr>
          <a:lstStyle/>
          <a:p>
            <a:pPr algn="r"/>
            <a:r>
              <a:rPr lang="fr-FR" sz="1000" dirty="0"/>
              <a:t>LECTERNS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3C5DFE0-3A61-4D06-9629-1C6AF691CB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00" y="0"/>
            <a:ext cx="720000" cy="720000"/>
          </a:xfrm>
          <a:prstGeom prst="rect">
            <a:avLst/>
          </a:prstGeom>
        </p:spPr>
      </p:pic>
      <p:pic>
        <p:nvPicPr>
          <p:cNvPr id="4" name="Image 3" descr="Une image contenant table, assis, intérieur&#10;&#10;Description générée automatiquement">
            <a:extLst>
              <a:ext uri="{FF2B5EF4-FFF2-40B4-BE49-F238E27FC236}">
                <a16:creationId xmlns:a16="http://schemas.microsoft.com/office/drawing/2014/main" xmlns="" id="{B1F81C9C-FB75-4980-A02F-FF5A18694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2" t="31874" r="9160" b="10001"/>
          <a:stretch/>
        </p:blipFill>
        <p:spPr>
          <a:xfrm>
            <a:off x="5950800" y="3428999"/>
            <a:ext cx="6060030" cy="3358125"/>
          </a:xfrm>
          <a:prstGeom prst="rect">
            <a:avLst/>
          </a:prstGeom>
        </p:spPr>
      </p:pic>
      <p:pic>
        <p:nvPicPr>
          <p:cNvPr id="10" name="Image 9" descr="Une image contenant bâtiment, intérieur, rouge&#10;&#10;Description générée automatiquement">
            <a:extLst>
              <a:ext uri="{FF2B5EF4-FFF2-40B4-BE49-F238E27FC236}">
                <a16:creationId xmlns:a16="http://schemas.microsoft.com/office/drawing/2014/main" xmlns="" id="{0759837D-613B-4E91-AA7D-5842B1ECB2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7" b="1737"/>
          <a:stretch/>
        </p:blipFill>
        <p:spPr>
          <a:xfrm>
            <a:off x="3305400" y="2327424"/>
            <a:ext cx="2400000" cy="2935564"/>
          </a:xfrm>
          <a:prstGeom prst="rect">
            <a:avLst/>
          </a:prstGeom>
        </p:spPr>
      </p:pic>
      <p:grpSp>
        <p:nvGrpSpPr>
          <p:cNvPr id="47" name="Groupe 46">
            <a:extLst>
              <a:ext uri="{FF2B5EF4-FFF2-40B4-BE49-F238E27FC236}">
                <a16:creationId xmlns:a16="http://schemas.microsoft.com/office/drawing/2014/main" xmlns="" id="{3A7D44D4-DAFF-4B8F-A30A-AEB14F3A29EF}"/>
              </a:ext>
            </a:extLst>
          </p:cNvPr>
          <p:cNvGrpSpPr/>
          <p:nvPr/>
        </p:nvGrpSpPr>
        <p:grpSpPr>
          <a:xfrm>
            <a:off x="180000" y="2327424"/>
            <a:ext cx="2879999" cy="1440000"/>
            <a:chOff x="72000" y="2327424"/>
            <a:chExt cx="2879999" cy="1440000"/>
          </a:xfrm>
        </p:grpSpPr>
        <p:pic>
          <p:nvPicPr>
            <p:cNvPr id="14" name="Image 13" descr="Une image contenant mur, intérieur, assis, plancher&#10;&#10;Description générée automatiquement">
              <a:extLst>
                <a:ext uri="{FF2B5EF4-FFF2-40B4-BE49-F238E27FC236}">
                  <a16:creationId xmlns:a16="http://schemas.microsoft.com/office/drawing/2014/main" xmlns="" id="{F386E062-C993-4B6E-92A7-E1D5AC7D4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9" r="9885"/>
            <a:stretch/>
          </p:blipFill>
          <p:spPr>
            <a:xfrm>
              <a:off x="72000" y="2327424"/>
              <a:ext cx="1440000" cy="1440000"/>
            </a:xfrm>
            <a:prstGeom prst="rect">
              <a:avLst/>
            </a:prstGeom>
          </p:spPr>
        </p:pic>
        <p:pic>
          <p:nvPicPr>
            <p:cNvPr id="21" name="Image 20" descr="Une image contenant mur, intérieur, objet, assis&#10;&#10;Description générée automatiquement">
              <a:extLst>
                <a:ext uri="{FF2B5EF4-FFF2-40B4-BE49-F238E27FC236}">
                  <a16:creationId xmlns:a16="http://schemas.microsoft.com/office/drawing/2014/main" xmlns="" id="{9796BCF0-32F6-4825-ACA7-E7A3B3329F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1" r="11663"/>
            <a:stretch/>
          </p:blipFill>
          <p:spPr>
            <a:xfrm>
              <a:off x="1511999" y="2327424"/>
              <a:ext cx="1440000" cy="1440000"/>
            </a:xfrm>
            <a:prstGeom prst="rect">
              <a:avLst/>
            </a:prstGeom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xmlns="" id="{6D621534-F6D2-4E62-AB8B-EF045A3859B8}"/>
              </a:ext>
            </a:extLst>
          </p:cNvPr>
          <p:cNvGrpSpPr/>
          <p:nvPr/>
        </p:nvGrpSpPr>
        <p:grpSpPr>
          <a:xfrm>
            <a:off x="180000" y="3822988"/>
            <a:ext cx="2879999" cy="1440000"/>
            <a:chOff x="72000" y="3822988"/>
            <a:chExt cx="2879999" cy="144000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xmlns="" id="{3C606984-9F7D-407B-ABC1-5200C1A43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7" r="17467"/>
            <a:stretch/>
          </p:blipFill>
          <p:spPr>
            <a:xfrm>
              <a:off x="1511999" y="3822988"/>
              <a:ext cx="1440000" cy="1440000"/>
            </a:xfrm>
            <a:prstGeom prst="rect">
              <a:avLst/>
            </a:prstGeom>
          </p:spPr>
        </p:pic>
        <p:pic>
          <p:nvPicPr>
            <p:cNvPr id="27" name="Image 26" descr="Une image contenant ciel, mur&#10;&#10;Description générée automatiquement">
              <a:extLst>
                <a:ext uri="{FF2B5EF4-FFF2-40B4-BE49-F238E27FC236}">
                  <a16:creationId xmlns:a16="http://schemas.microsoft.com/office/drawing/2014/main" xmlns="" id="{D1EE756B-0411-4514-A43E-F915C3AC8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7" r="17467"/>
            <a:stretch/>
          </p:blipFill>
          <p:spPr>
            <a:xfrm>
              <a:off x="72000" y="3822988"/>
              <a:ext cx="1440000" cy="1440000"/>
            </a:xfrm>
            <a:prstGeom prst="rect">
              <a:avLst/>
            </a:prstGeom>
          </p:spPr>
        </p:pic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xmlns="" id="{AF1E881B-357B-4192-9ADB-F36FD02D2B75}"/>
              </a:ext>
            </a:extLst>
          </p:cNvPr>
          <p:cNvGrpSpPr/>
          <p:nvPr/>
        </p:nvGrpSpPr>
        <p:grpSpPr>
          <a:xfrm>
            <a:off x="180000" y="5318551"/>
            <a:ext cx="2880000" cy="1440000"/>
            <a:chOff x="72000" y="5318551"/>
            <a:chExt cx="2880000" cy="1440000"/>
          </a:xfrm>
        </p:grpSpPr>
        <p:pic>
          <p:nvPicPr>
            <p:cNvPr id="29" name="Image 28" descr="Une image contenant mur&#10;&#10;Description générée automatiquement">
              <a:extLst>
                <a:ext uri="{FF2B5EF4-FFF2-40B4-BE49-F238E27FC236}">
                  <a16:creationId xmlns:a16="http://schemas.microsoft.com/office/drawing/2014/main" xmlns="" id="{1E4A1450-890B-448A-A29F-1A121D7D6B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7" r="8667"/>
            <a:stretch/>
          </p:blipFill>
          <p:spPr>
            <a:xfrm>
              <a:off x="1512000" y="5318551"/>
              <a:ext cx="1440000" cy="1440000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xmlns="" id="{299967A4-E7EB-44AF-BE44-1AFECA651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7" r="8667"/>
            <a:stretch/>
          </p:blipFill>
          <p:spPr>
            <a:xfrm>
              <a:off x="72000" y="5318551"/>
              <a:ext cx="1440000" cy="1440000"/>
            </a:xfrm>
            <a:prstGeom prst="rect">
              <a:avLst/>
            </a:prstGeom>
          </p:spPr>
        </p:pic>
      </p:grpSp>
      <p:pic>
        <p:nvPicPr>
          <p:cNvPr id="33" name="Image 32" descr="Une image contenant intérieur, plancher, table, plafond&#10;&#10;Description générée automatiquement">
            <a:extLst>
              <a:ext uri="{FF2B5EF4-FFF2-40B4-BE49-F238E27FC236}">
                <a16:creationId xmlns:a16="http://schemas.microsoft.com/office/drawing/2014/main" xmlns="" id="{C5DD0000-9528-485F-9442-5F4DF444549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4" r="1984" b="10897"/>
          <a:stretch/>
        </p:blipFill>
        <p:spPr>
          <a:xfrm>
            <a:off x="3305400" y="5318551"/>
            <a:ext cx="2400000" cy="1468574"/>
          </a:xfrm>
          <a:prstGeom prst="rect">
            <a:avLst/>
          </a:prstGeom>
        </p:spPr>
      </p:pic>
      <p:grpSp>
        <p:nvGrpSpPr>
          <p:cNvPr id="46" name="Groupe 45">
            <a:extLst>
              <a:ext uri="{FF2B5EF4-FFF2-40B4-BE49-F238E27FC236}">
                <a16:creationId xmlns:a16="http://schemas.microsoft.com/office/drawing/2014/main" xmlns="" id="{BAEF54A8-8022-40F5-AF3D-A0439EBD0F60}"/>
              </a:ext>
            </a:extLst>
          </p:cNvPr>
          <p:cNvGrpSpPr/>
          <p:nvPr/>
        </p:nvGrpSpPr>
        <p:grpSpPr>
          <a:xfrm>
            <a:off x="180000" y="831860"/>
            <a:ext cx="2879999" cy="1440000"/>
            <a:chOff x="72000" y="831860"/>
            <a:chExt cx="2879999" cy="1440000"/>
          </a:xfrm>
        </p:grpSpPr>
        <p:pic>
          <p:nvPicPr>
            <p:cNvPr id="35" name="Image 34" descr="Une image contenant table, meubles&#10;&#10;Description générée automatiquement">
              <a:extLst>
                <a:ext uri="{FF2B5EF4-FFF2-40B4-BE49-F238E27FC236}">
                  <a16:creationId xmlns:a16="http://schemas.microsoft.com/office/drawing/2014/main" xmlns="" id="{D17C6F0F-1320-478D-92CF-893D42C8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999" y="831860"/>
              <a:ext cx="1440000" cy="1440000"/>
            </a:xfrm>
            <a:prstGeom prst="rect">
              <a:avLst/>
            </a:prstGeom>
          </p:spPr>
        </p:pic>
        <p:pic>
          <p:nvPicPr>
            <p:cNvPr id="37" name="Image 36" descr="Une image contenant meubles, table&#10;&#10;Description générée automatiquement">
              <a:extLst>
                <a:ext uri="{FF2B5EF4-FFF2-40B4-BE49-F238E27FC236}">
                  <a16:creationId xmlns:a16="http://schemas.microsoft.com/office/drawing/2014/main" xmlns="" id="{FA22FCBD-E47C-4D8E-B714-E756CB8DC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" y="831860"/>
              <a:ext cx="1440000" cy="1440000"/>
            </a:xfrm>
            <a:prstGeom prst="rect">
              <a:avLst/>
            </a:prstGeom>
          </p:spPr>
        </p:pic>
      </p:grpSp>
      <p:pic>
        <p:nvPicPr>
          <p:cNvPr id="39" name="Image 38" descr="Une image contenant mur, intérieur, table, ciel&#10;&#10;Description générée automatiquement">
            <a:extLst>
              <a:ext uri="{FF2B5EF4-FFF2-40B4-BE49-F238E27FC236}">
                <a16:creationId xmlns:a16="http://schemas.microsoft.com/office/drawing/2014/main" xmlns="" id="{4C7FF616-72A5-4C4B-A100-C90B0D47701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3" t="6209" r="14943" b="1535"/>
          <a:stretch/>
        </p:blipFill>
        <p:spPr>
          <a:xfrm>
            <a:off x="9490830" y="831860"/>
            <a:ext cx="2520000" cy="2520000"/>
          </a:xfrm>
          <a:prstGeom prst="rect">
            <a:avLst/>
          </a:prstGeom>
        </p:spPr>
      </p:pic>
      <p:pic>
        <p:nvPicPr>
          <p:cNvPr id="41" name="Image 40" descr="Une image contenant plancher, intérieur, mur, armoire&#10;&#10;Description générée automatiquement">
            <a:extLst>
              <a:ext uri="{FF2B5EF4-FFF2-40B4-BE49-F238E27FC236}">
                <a16:creationId xmlns:a16="http://schemas.microsoft.com/office/drawing/2014/main" xmlns="" id="{193E48EE-42E6-40B9-B453-584AAE6F49F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" r="1915" b="1234"/>
          <a:stretch/>
        </p:blipFill>
        <p:spPr>
          <a:xfrm>
            <a:off x="5950800" y="831860"/>
            <a:ext cx="1680000" cy="2520000"/>
          </a:xfrm>
          <a:prstGeom prst="rect">
            <a:avLst/>
          </a:prstGeom>
        </p:spPr>
      </p:pic>
      <p:pic>
        <p:nvPicPr>
          <p:cNvPr id="43" name="Image 42" descr="Une image contenant mur, plancher, intérieur, table&#10;&#10;Description générée automatiquement">
            <a:extLst>
              <a:ext uri="{FF2B5EF4-FFF2-40B4-BE49-F238E27FC236}">
                <a16:creationId xmlns:a16="http://schemas.microsoft.com/office/drawing/2014/main" xmlns="" id="{85D19D71-132B-4A00-B617-E0B458EF2BD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" t="1297" r="1496" b="616"/>
          <a:stretch/>
        </p:blipFill>
        <p:spPr>
          <a:xfrm>
            <a:off x="7720815" y="831860"/>
            <a:ext cx="1680000" cy="2520000"/>
          </a:xfrm>
          <a:prstGeom prst="rect">
            <a:avLst/>
          </a:prstGeom>
        </p:spPr>
      </p:pic>
      <p:pic>
        <p:nvPicPr>
          <p:cNvPr id="45" name="Image 44" descr="Une image contenant bâtiment&#10;&#10;Description générée automatiquement">
            <a:extLst>
              <a:ext uri="{FF2B5EF4-FFF2-40B4-BE49-F238E27FC236}">
                <a16:creationId xmlns:a16="http://schemas.microsoft.com/office/drawing/2014/main" xmlns="" id="{428AC872-1ED1-436E-A69E-8522507133D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r="1425"/>
          <a:stretch/>
        </p:blipFill>
        <p:spPr>
          <a:xfrm>
            <a:off x="3305400" y="831860"/>
            <a:ext cx="240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19395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53" y="1952370"/>
            <a:ext cx="4218098" cy="17513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8553" y="3599936"/>
            <a:ext cx="421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+7 </a:t>
            </a:r>
            <a:r>
              <a:rPr lang="ru-RU" sz="2400" dirty="0" smtClean="0">
                <a:latin typeface="+mj-lt"/>
              </a:rPr>
              <a:t>(495</a:t>
            </a:r>
            <a:r>
              <a:rPr lang="ru-RU" sz="2400" dirty="0">
                <a:latin typeface="+mj-lt"/>
              </a:rPr>
              <a:t>) 633-44-44</a:t>
            </a:r>
          </a:p>
          <a:p>
            <a:pPr algn="ctr"/>
            <a:r>
              <a:rPr lang="ru-RU" sz="2400" dirty="0" smtClean="0">
                <a:latin typeface="+mj-lt"/>
                <a:hlinkClick r:id="rId3"/>
              </a:rPr>
              <a:t>order@svp.ru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39145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BE31AF6-FB78-4111-AD24-161516E00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t="882" r="852" b="8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EF55E15-A2DA-4C1B-A9BD-62FBD6075B58}"/>
              </a:ext>
            </a:extLst>
          </p:cNvPr>
          <p:cNvSpPr/>
          <p:nvPr/>
        </p:nvSpPr>
        <p:spPr>
          <a:xfrm>
            <a:off x="0" y="0"/>
            <a:ext cx="12195612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AA91532-79F8-4544-8771-B460A9C7574F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808441" y="1444568"/>
            <a:ext cx="1216888" cy="1223963"/>
          </a:xfrm>
          <a:prstGeom prst="rect">
            <a:avLst/>
          </a:prstGeom>
        </p:spPr>
      </p:pic>
      <p:sp>
        <p:nvSpPr>
          <p:cNvPr id="13" name="Shape 71">
            <a:extLst>
              <a:ext uri="{FF2B5EF4-FFF2-40B4-BE49-F238E27FC236}">
                <a16:creationId xmlns:a16="http://schemas.microsoft.com/office/drawing/2014/main" xmlns="" id="{B5C30658-0931-41D6-9D68-3B28E105E646}"/>
              </a:ext>
            </a:extLst>
          </p:cNvPr>
          <p:cNvSpPr txBox="1">
            <a:spLocks/>
          </p:cNvSpPr>
          <p:nvPr/>
        </p:nvSpPr>
        <p:spPr>
          <a:xfrm>
            <a:off x="669862" y="2931693"/>
            <a:ext cx="10093932" cy="2838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Zilla Slab Light"/>
              <a:buChar char="▫"/>
              <a:defRPr sz="30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Zilla Slab Light"/>
              <a:buChar char="▪"/>
              <a:defRPr sz="30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Zilla Slab Light"/>
              <a:buChar char="▪"/>
              <a:defRPr sz="30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Zilla Slab Light"/>
              <a:buChar char="▪"/>
              <a:defRPr sz="30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Zilla Slab Light"/>
              <a:buChar char="▪"/>
              <a:defRPr sz="30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Zilla Slab Light"/>
              <a:buChar char="▪"/>
              <a:defRPr sz="30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Zilla Slab Light"/>
              <a:buChar char="▪"/>
              <a:defRPr sz="30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Zilla Slab Light"/>
              <a:buChar char="▪"/>
              <a:defRPr sz="30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Zilla Slab Light"/>
              <a:buChar char="▪"/>
              <a:defRPr sz="3000" b="0" i="0" u="none" strike="noStrike" cap="none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pPr marL="0" lvl="0" indent="0">
              <a:buNone/>
              <a:defRPr/>
            </a:pPr>
            <a:r>
              <a:rPr lang="ru-RU" sz="4000" b="1" kern="0" dirty="0" smtClean="0">
                <a:latin typeface="Vitro DemiBold" panose="02000000000000000000" pitchFamily="50" charset="0"/>
              </a:rPr>
              <a:t>Специалисты </a:t>
            </a:r>
            <a:r>
              <a:rPr lang="ru-RU" sz="4000" b="1" kern="0" dirty="0">
                <a:latin typeface="Vitro DemiBold" panose="02000000000000000000" pitchFamily="50" charset="0"/>
              </a:rPr>
              <a:t>по разработке мебели </a:t>
            </a:r>
            <a:r>
              <a:rPr lang="ru-RU" sz="4000" b="1" kern="0" dirty="0" smtClean="0">
                <a:latin typeface="Vitro DemiBold" panose="02000000000000000000" pitchFamily="50" charset="0"/>
              </a:rPr>
              <a:t>с интегрированными аудиовизуальными решениями</a:t>
            </a:r>
            <a:endParaRPr kumimoji="0" lang="en-GB" sz="4000" b="1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itro DemiBold" panose="02000000000000000000" pitchFamily="50" charset="0"/>
              <a:sym typeface="Zilla Slab Light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D634514E-2A2C-452D-9BFF-19879BF66312}"/>
              </a:ext>
            </a:extLst>
          </p:cNvPr>
          <p:cNvCxnSpPr/>
          <p:nvPr/>
        </p:nvCxnSpPr>
        <p:spPr>
          <a:xfrm>
            <a:off x="0" y="6858000"/>
            <a:ext cx="12192000" cy="0"/>
          </a:xfrm>
          <a:prstGeom prst="line">
            <a:avLst/>
          </a:prstGeom>
          <a:ln w="57150">
            <a:solidFill>
              <a:srgbClr val="F0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01778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plancher, bâtiment, vivant, intérieur&#10;&#10;Description générée automatiquement">
            <a:hlinkClick r:id="rId3" action="ppaction://hlinksldjump"/>
            <a:extLst>
              <a:ext uri="{FF2B5EF4-FFF2-40B4-BE49-F238E27FC236}">
                <a16:creationId xmlns:a16="http://schemas.microsoft.com/office/drawing/2014/main" xmlns="" id="{A0686656-FDE2-4A84-BB84-BDF9911D9C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" r="70796"/>
          <a:stretch/>
        </p:blipFill>
        <p:spPr>
          <a:xfrm>
            <a:off x="8200715" y="1260002"/>
            <a:ext cx="1795568" cy="5220000"/>
          </a:xfrm>
          <a:prstGeom prst="rect">
            <a:avLst/>
          </a:prstGeom>
        </p:spPr>
      </p:pic>
      <p:pic>
        <p:nvPicPr>
          <p:cNvPr id="20" name="Image 19" descr="Une image contenant intérieur, mur, plancher, armoire&#10;&#10;Description générée automatiquement">
            <a:hlinkClick r:id="rId5" action="ppaction://hlinksldjump"/>
            <a:extLst>
              <a:ext uri="{FF2B5EF4-FFF2-40B4-BE49-F238E27FC236}">
                <a16:creationId xmlns:a16="http://schemas.microsoft.com/office/drawing/2014/main" xmlns="" id="{FD287DCD-8D5E-417C-864E-CC369FFA46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1" r="47549"/>
          <a:stretch/>
        </p:blipFill>
        <p:spPr>
          <a:xfrm>
            <a:off x="2194039" y="1260002"/>
            <a:ext cx="1798880" cy="5220000"/>
          </a:xfrm>
          <a:prstGeom prst="rect">
            <a:avLst/>
          </a:prstGeom>
        </p:spPr>
      </p:pic>
      <p:pic>
        <p:nvPicPr>
          <p:cNvPr id="18" name="Image 17" descr="Une image contenant plancher, intérieur, plafond, fenêtre&#10;&#10;Description générée automatiquement">
            <a:hlinkClick r:id="rId7" action="ppaction://hlinksldjump"/>
            <a:extLst>
              <a:ext uri="{FF2B5EF4-FFF2-40B4-BE49-F238E27FC236}">
                <a16:creationId xmlns:a16="http://schemas.microsoft.com/office/drawing/2014/main" xmlns="" id="{5CA7052A-03C0-4C53-B0E2-3AA3FE53A0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5" r="29651"/>
          <a:stretch/>
        </p:blipFill>
        <p:spPr>
          <a:xfrm>
            <a:off x="191440" y="1260002"/>
            <a:ext cx="1800001" cy="5220000"/>
          </a:xfrm>
          <a:prstGeom prst="rect">
            <a:avLst/>
          </a:prstGeom>
        </p:spPr>
      </p:pic>
      <p:pic>
        <p:nvPicPr>
          <p:cNvPr id="12" name="Image 11" descr="Une image contenant intérieur, plancher, fenêtre, mur&#10;&#10;Description générée automatiquement">
            <a:hlinkClick r:id="rId9" action="ppaction://hlinksldjump"/>
            <a:extLst>
              <a:ext uri="{FF2B5EF4-FFF2-40B4-BE49-F238E27FC236}">
                <a16:creationId xmlns:a16="http://schemas.microsoft.com/office/drawing/2014/main" xmlns="" id="{10FFA942-96AF-4C0D-BBBB-67B48E4F24A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6" r="61710"/>
          <a:stretch/>
        </p:blipFill>
        <p:spPr>
          <a:xfrm>
            <a:off x="10198881" y="1260002"/>
            <a:ext cx="1800000" cy="5220000"/>
          </a:xfrm>
          <a:prstGeom prst="rect">
            <a:avLst/>
          </a:prstGeom>
        </p:spPr>
      </p:pic>
      <p:pic>
        <p:nvPicPr>
          <p:cNvPr id="4" name="Image 3" descr="Une image contenant intérieur, fenêtre, bâtiment, mur&#10;&#10;Description générée automatiquement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05F7768-965C-4002-941D-6B66984715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6" r="59270"/>
          <a:stretch/>
        </p:blipFill>
        <p:spPr>
          <a:xfrm>
            <a:off x="4195517" y="1260002"/>
            <a:ext cx="1800001" cy="5220000"/>
          </a:xfrm>
          <a:prstGeom prst="rect">
            <a:avLst/>
          </a:prstGeom>
        </p:spPr>
      </p:pic>
      <p:pic>
        <p:nvPicPr>
          <p:cNvPr id="8" name="Image 7" descr="Une image contenant rouge, plancher, intérieur, canapé&#10;&#10;Description générée automatiquement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7EFCE35-2387-4B97-92D1-C1F382F029F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r="66026"/>
          <a:stretch/>
        </p:blipFill>
        <p:spPr>
          <a:xfrm>
            <a:off x="6198116" y="1260002"/>
            <a:ext cx="1800001" cy="5220000"/>
          </a:xfrm>
          <a:prstGeom prst="rect">
            <a:avLst/>
          </a:prstGeom>
        </p:spPr>
      </p:pic>
      <p:sp>
        <p:nvSpPr>
          <p:cNvPr id="43" name="ZoneTexte 42">
            <a:hlinkClick r:id="rId5" action="ppaction://hlinksldjump"/>
            <a:extLst>
              <a:ext uri="{FF2B5EF4-FFF2-40B4-BE49-F238E27FC236}">
                <a16:creationId xmlns:a16="http://schemas.microsoft.com/office/drawing/2014/main" xmlns="" id="{B4583017-7C58-4696-8184-9D75868CD888}"/>
              </a:ext>
            </a:extLst>
          </p:cNvPr>
          <p:cNvSpPr txBox="1"/>
          <p:nvPr/>
        </p:nvSpPr>
        <p:spPr>
          <a:xfrm>
            <a:off x="2192257" y="5960674"/>
            <a:ext cx="1800000" cy="503590"/>
          </a:xfrm>
          <a:prstGeom prst="rect">
            <a:avLst/>
          </a:prstGeom>
          <a:noFill/>
        </p:spPr>
        <p:txBody>
          <a:bodyPr wrap="square" lIns="0" tIns="36000" rIns="0" bIns="36000" rtlCol="0" anchor="t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07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Кронштейны для мониторов и ВКС</a:t>
            </a:r>
            <a:endParaRPr lang="en-GB" sz="1400" b="1" dirty="0">
              <a:solidFill>
                <a:srgbClr val="F07D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44" name="ZoneTexte 4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1B6E83A-B572-4127-B565-A325DC394528}"/>
              </a:ext>
            </a:extLst>
          </p:cNvPr>
          <p:cNvSpPr txBox="1"/>
          <p:nvPr/>
        </p:nvSpPr>
        <p:spPr>
          <a:xfrm>
            <a:off x="4193633" y="5960674"/>
            <a:ext cx="1800000" cy="288147"/>
          </a:xfrm>
          <a:prstGeom prst="rect">
            <a:avLst/>
          </a:prstGeom>
          <a:noFill/>
        </p:spPr>
        <p:txBody>
          <a:bodyPr wrap="square" lIns="0" tIns="36000" rIns="0" bIns="36000" rtlCol="0" anchor="t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07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Аксессуары</a:t>
            </a:r>
            <a:endParaRPr lang="en-GB" sz="1400" b="1" dirty="0">
              <a:solidFill>
                <a:srgbClr val="F07D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45" name="ZoneTexte 44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2635A58-8B96-44B7-B8CA-4E7CA599AEEC}"/>
              </a:ext>
            </a:extLst>
          </p:cNvPr>
          <p:cNvSpPr txBox="1"/>
          <p:nvPr/>
        </p:nvSpPr>
        <p:spPr>
          <a:xfrm>
            <a:off x="6195009" y="5960674"/>
            <a:ext cx="1800000" cy="288147"/>
          </a:xfrm>
          <a:prstGeom prst="rect">
            <a:avLst/>
          </a:prstGeom>
          <a:noFill/>
        </p:spPr>
        <p:txBody>
          <a:bodyPr wrap="square" lIns="0" tIns="36000" rIns="0" bIns="36000" rtlCol="0" anchor="t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F07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Видеостены</a:t>
            </a:r>
            <a:endParaRPr lang="en-GB" sz="1400" b="1" dirty="0">
              <a:solidFill>
                <a:srgbClr val="F07D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52" name="ZoneTexte 51">
            <a:hlinkClick r:id="rId3" action="ppaction://hlinksldjump"/>
            <a:extLst>
              <a:ext uri="{FF2B5EF4-FFF2-40B4-BE49-F238E27FC236}">
                <a16:creationId xmlns:a16="http://schemas.microsoft.com/office/drawing/2014/main" xmlns="" id="{FCEFC3E0-5B48-497E-A01A-5DDE542A3BF9}"/>
              </a:ext>
            </a:extLst>
          </p:cNvPr>
          <p:cNvSpPr txBox="1"/>
          <p:nvPr/>
        </p:nvSpPr>
        <p:spPr>
          <a:xfrm>
            <a:off x="8196385" y="5960674"/>
            <a:ext cx="1800000" cy="288147"/>
          </a:xfrm>
          <a:prstGeom prst="rect">
            <a:avLst/>
          </a:prstGeom>
          <a:noFill/>
        </p:spPr>
        <p:txBody>
          <a:bodyPr wrap="square" lIns="0" tIns="36000" rIns="0" bIns="36000" rtlCol="0" anchor="t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07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Сенсорные панели</a:t>
            </a:r>
            <a:endParaRPr lang="en-GB" sz="1400" b="1" dirty="0">
              <a:solidFill>
                <a:srgbClr val="F07D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53" name="ZoneTexte 52">
            <a:hlinkClick r:id="rId9" action="ppaction://hlinksldjump"/>
            <a:extLst>
              <a:ext uri="{FF2B5EF4-FFF2-40B4-BE49-F238E27FC236}">
                <a16:creationId xmlns:a16="http://schemas.microsoft.com/office/drawing/2014/main" xmlns="" id="{8A5F40AA-BCFA-41FD-B870-8F383FFA21C2}"/>
              </a:ext>
            </a:extLst>
          </p:cNvPr>
          <p:cNvSpPr txBox="1"/>
          <p:nvPr/>
        </p:nvSpPr>
        <p:spPr>
          <a:xfrm>
            <a:off x="10197762" y="5960674"/>
            <a:ext cx="1800000" cy="288147"/>
          </a:xfrm>
          <a:prstGeom prst="rect">
            <a:avLst/>
          </a:prstGeom>
          <a:noFill/>
        </p:spPr>
        <p:txBody>
          <a:bodyPr wrap="square" lIns="0" tIns="36000" rIns="0" bIns="36000" rtlCol="0" anchor="t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07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Кафедры</a:t>
            </a:r>
            <a:endParaRPr lang="en-GB" sz="1400" b="1" dirty="0">
              <a:solidFill>
                <a:srgbClr val="F07D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54" name="ZoneTexte 53">
            <a:hlinkClick r:id="rId7" action="ppaction://hlinksldjump"/>
            <a:extLst>
              <a:ext uri="{FF2B5EF4-FFF2-40B4-BE49-F238E27FC236}">
                <a16:creationId xmlns:a16="http://schemas.microsoft.com/office/drawing/2014/main" xmlns="" id="{398B6B30-B971-4C92-B6F0-219341452862}"/>
              </a:ext>
            </a:extLst>
          </p:cNvPr>
          <p:cNvSpPr txBox="1"/>
          <p:nvPr/>
        </p:nvSpPr>
        <p:spPr>
          <a:xfrm>
            <a:off x="190321" y="5960674"/>
            <a:ext cx="1800000" cy="503590"/>
          </a:xfrm>
          <a:prstGeom prst="rect">
            <a:avLst/>
          </a:prstGeom>
          <a:noFill/>
        </p:spPr>
        <p:txBody>
          <a:bodyPr wrap="square" lIns="0" tIns="36000" rIns="0" bIns="36000" rtlCol="0" anchor="t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07D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Переговорные и конгресс-залы</a:t>
            </a:r>
            <a:endParaRPr lang="en-GB" sz="1400" b="1" dirty="0">
              <a:solidFill>
                <a:srgbClr val="F07D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7E8A0E63-CDB0-4455-8521-FECDAF59F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Линейка продуктов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800702784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 descr="Une image contenant chaise, table, plancher, mur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1622C0BA-070F-4F11-9327-FB4F286D88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358"/>
            <a:ext cx="1800000" cy="1800000"/>
          </a:xfrm>
          <a:prstGeom prst="rect">
            <a:avLst/>
          </a:prstGeom>
        </p:spPr>
      </p:pic>
      <p:pic>
        <p:nvPicPr>
          <p:cNvPr id="36" name="Image 35" descr="Une image contenant meubles, table, intérieur, mur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BD03818E-69AD-45AE-91B8-3A97388BFC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68" y="1100358"/>
            <a:ext cx="2556818" cy="1800000"/>
          </a:xfrm>
          <a:prstGeom prst="rect">
            <a:avLst/>
          </a:prstGeom>
        </p:spPr>
      </p:pic>
      <p:pic>
        <p:nvPicPr>
          <p:cNvPr id="40" name="Image 39" descr="Une image contenant plancher, table, intérieur, mur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24D8496D-CEFE-4A58-9461-6D7EFEFA6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158" y="1631724"/>
            <a:ext cx="3199052" cy="1800000"/>
          </a:xfrm>
          <a:prstGeom prst="rect">
            <a:avLst/>
          </a:prstGeom>
        </p:spPr>
      </p:pic>
      <p:pic>
        <p:nvPicPr>
          <p:cNvPr id="64" name="Image 63" descr="Une image contenant table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A44B3603-5A95-4AB5-85F2-60DB09B82C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r="26222"/>
          <a:stretch/>
        </p:blipFill>
        <p:spPr>
          <a:xfrm>
            <a:off x="8281694" y="2944347"/>
            <a:ext cx="1200000" cy="1800000"/>
          </a:xfrm>
          <a:prstGeom prst="rect">
            <a:avLst/>
          </a:prstGeom>
        </p:spPr>
      </p:pic>
      <p:pic>
        <p:nvPicPr>
          <p:cNvPr id="63" name="Image 62" descr="Une image contenant table, meubles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19EFD30A-A964-4D72-ACFA-1E5C168049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5" r="19528"/>
          <a:stretch/>
        </p:blipFill>
        <p:spPr>
          <a:xfrm>
            <a:off x="9602994" y="2944347"/>
            <a:ext cx="1200000" cy="1800000"/>
          </a:xfrm>
          <a:prstGeom prst="rect">
            <a:avLst/>
          </a:prstGeom>
        </p:spPr>
      </p:pic>
      <p:pic>
        <p:nvPicPr>
          <p:cNvPr id="67" name="Image 66" descr="Une image contenant équipement électronique, mur, afficher, intérieur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7706521F-D0E7-48CE-8C96-114B919C6A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344" y="792000"/>
            <a:ext cx="2649656" cy="1800000"/>
          </a:xfrm>
          <a:prstGeom prst="rect">
            <a:avLst/>
          </a:prstGeom>
        </p:spPr>
      </p:pic>
      <p:pic>
        <p:nvPicPr>
          <p:cNvPr id="69" name="Image 68">
            <a:hlinkClick r:id="" action="ppaction://noaction"/>
            <a:extLst>
              <a:ext uri="{FF2B5EF4-FFF2-40B4-BE49-F238E27FC236}">
                <a16:creationId xmlns:a16="http://schemas.microsoft.com/office/drawing/2014/main" xmlns="" id="{AE65522C-59E4-4ED4-9EC5-98C3671DAF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11219" r="4091" b="3273"/>
          <a:stretch/>
        </p:blipFill>
        <p:spPr>
          <a:xfrm>
            <a:off x="10114173" y="5272423"/>
            <a:ext cx="2077827" cy="1385219"/>
          </a:xfrm>
          <a:prstGeom prst="rect">
            <a:avLst/>
          </a:prstGeom>
        </p:spPr>
      </p:pic>
      <p:pic>
        <p:nvPicPr>
          <p:cNvPr id="75" name="Image 74">
            <a:hlinkClick r:id="" action="ppaction://noaction"/>
            <a:extLst>
              <a:ext uri="{FF2B5EF4-FFF2-40B4-BE49-F238E27FC236}">
                <a16:creationId xmlns:a16="http://schemas.microsoft.com/office/drawing/2014/main" xmlns="" id="{16ACCEF1-A3D0-4F14-B4D2-DF38642A7C1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1" r="13341"/>
          <a:stretch/>
        </p:blipFill>
        <p:spPr>
          <a:xfrm>
            <a:off x="1222005" y="3604716"/>
            <a:ext cx="1932923" cy="1800000"/>
          </a:xfrm>
          <a:prstGeom prst="rect">
            <a:avLst/>
          </a:prstGeom>
        </p:spPr>
      </p:pic>
      <p:pic>
        <p:nvPicPr>
          <p:cNvPr id="76" name="Image 75">
            <a:hlinkClick r:id="" action="ppaction://noaction"/>
            <a:extLst>
              <a:ext uri="{FF2B5EF4-FFF2-40B4-BE49-F238E27FC236}">
                <a16:creationId xmlns:a16="http://schemas.microsoft.com/office/drawing/2014/main" xmlns="" id="{18735972-5689-471C-A671-963EAA3BBB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4" r="24082"/>
          <a:stretch/>
        </p:blipFill>
        <p:spPr>
          <a:xfrm>
            <a:off x="0" y="3604716"/>
            <a:ext cx="1222005" cy="1800000"/>
          </a:xfrm>
          <a:prstGeom prst="rect">
            <a:avLst/>
          </a:prstGeom>
        </p:spPr>
      </p:pic>
      <p:pic>
        <p:nvPicPr>
          <p:cNvPr id="77" name="Image 7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56BD15B-40F4-4F2C-95DE-38F995BFDF0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2" r="24288"/>
          <a:stretch/>
        </p:blipFill>
        <p:spPr>
          <a:xfrm>
            <a:off x="4622550" y="4857642"/>
            <a:ext cx="1188979" cy="1800000"/>
          </a:xfrm>
          <a:prstGeom prst="rect">
            <a:avLst/>
          </a:prstGeom>
        </p:spPr>
      </p:pic>
      <p:pic>
        <p:nvPicPr>
          <p:cNvPr id="78" name="Image 7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A91B192-5A02-4D07-9283-B8103273ED1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5" r="25034"/>
          <a:stretch/>
        </p:blipFill>
        <p:spPr>
          <a:xfrm>
            <a:off x="3429549" y="4857642"/>
            <a:ext cx="1188980" cy="1800000"/>
          </a:xfrm>
          <a:prstGeom prst="rect">
            <a:avLst/>
          </a:prstGeom>
        </p:spPr>
      </p:pic>
      <p:pic>
        <p:nvPicPr>
          <p:cNvPr id="74" name="Image 73" descr="Une image contenant ciel, intérieur, mur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DD451F59-482B-46AD-8FEF-0BAD70FC641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r="22182"/>
          <a:stretch/>
        </p:blipFill>
        <p:spPr>
          <a:xfrm>
            <a:off x="6098081" y="3507931"/>
            <a:ext cx="1415309" cy="180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5E140E8C-9C6E-462B-9D19-0AF5041A0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Новинки</a:t>
            </a:r>
            <a:endParaRPr lang="en-GB" sz="3600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xmlns="" id="{72D61FB0-BDF5-4483-8C43-3CAAA7B7791B}"/>
              </a:ext>
            </a:extLst>
          </p:cNvPr>
          <p:cNvSpPr txBox="1"/>
          <p:nvPr/>
        </p:nvSpPr>
        <p:spPr>
          <a:xfrm>
            <a:off x="0" y="1100358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 dirty="0">
                <a:latin typeface="+mj-lt"/>
              </a:rPr>
              <a:t>Mx Room</a:t>
            </a:r>
            <a:endParaRPr lang="en-GB" sz="100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xmlns="" id="{97B6E1CE-3A87-41A5-B03D-8B2421340559}"/>
              </a:ext>
            </a:extLst>
          </p:cNvPr>
          <p:cNvSpPr txBox="1"/>
          <p:nvPr/>
        </p:nvSpPr>
        <p:spPr>
          <a:xfrm>
            <a:off x="6323368" y="2223479"/>
            <a:ext cx="144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 dirty="0">
                <a:latin typeface="+mj-lt"/>
              </a:rPr>
              <a:t>Nexus </a:t>
            </a:r>
            <a:r>
              <a:rPr lang="en-GB" sz="1000" dirty="0" smtClean="0">
                <a:latin typeface="+mj-lt"/>
              </a:rPr>
              <a:t>1</a:t>
            </a:r>
            <a:r>
              <a:rPr lang="ru-RU" sz="1000" dirty="0" smtClean="0">
                <a:latin typeface="+mj-lt"/>
              </a:rPr>
              <a:t>0</a:t>
            </a:r>
            <a:endParaRPr lang="en-GB" sz="1000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xmlns="" id="{C7BB4ED7-F4DF-4A28-97DD-22B1C782D8D8}"/>
              </a:ext>
            </a:extLst>
          </p:cNvPr>
          <p:cNvSpPr txBox="1"/>
          <p:nvPr/>
        </p:nvSpPr>
        <p:spPr>
          <a:xfrm>
            <a:off x="3341684" y="1631724"/>
            <a:ext cx="144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 dirty="0">
                <a:latin typeface="+mj-lt"/>
              </a:rPr>
              <a:t>Tables XP</a:t>
            </a:r>
            <a:endParaRPr lang="en-GB" sz="1000" dirty="0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xmlns="" id="{0D704CE9-2B5A-4D0C-8EB9-428EF37578F7}"/>
              </a:ext>
            </a:extLst>
          </p:cNvPr>
          <p:cNvSpPr txBox="1"/>
          <p:nvPr/>
        </p:nvSpPr>
        <p:spPr>
          <a:xfrm>
            <a:off x="8341694" y="4744347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 dirty="0">
                <a:latin typeface="+mj-lt"/>
              </a:rPr>
              <a:t>Xenon Lift</a:t>
            </a:r>
            <a:endParaRPr lang="en-GB" sz="1000" dirty="0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xmlns="" id="{970AC5E4-7340-44CA-B248-F675A99EA4D5}"/>
              </a:ext>
            </a:extLst>
          </p:cNvPr>
          <p:cNvSpPr txBox="1"/>
          <p:nvPr/>
        </p:nvSpPr>
        <p:spPr>
          <a:xfrm>
            <a:off x="9662994" y="4744347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 dirty="0">
                <a:latin typeface="+mj-lt"/>
              </a:rPr>
              <a:t>Xenon-S Lift</a:t>
            </a:r>
            <a:endParaRPr lang="en-GB" sz="1000" dirty="0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xmlns="" id="{787E96E8-7E01-4F92-A1CA-BFBF6BD8C9C2}"/>
              </a:ext>
            </a:extLst>
          </p:cNvPr>
          <p:cNvSpPr txBox="1"/>
          <p:nvPr/>
        </p:nvSpPr>
        <p:spPr>
          <a:xfrm>
            <a:off x="10721051" y="2365409"/>
            <a:ext cx="1470949" cy="380480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000" dirty="0" smtClean="0">
                <a:latin typeface="+mj-lt"/>
              </a:rPr>
              <a:t>Защитные корпуса</a:t>
            </a:r>
            <a:r>
              <a:rPr lang="ru-RU" sz="1000" dirty="0" smtClean="0">
                <a:latin typeface="+mj-lt"/>
              </a:rPr>
              <a:t> для </a:t>
            </a:r>
            <a:r>
              <a:rPr lang="ru-RU" sz="1000" dirty="0" err="1" smtClean="0">
                <a:latin typeface="+mj-lt"/>
              </a:rPr>
              <a:t>видеостен</a:t>
            </a:r>
            <a:endParaRPr lang="en-GB" sz="1000" dirty="0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xmlns="" id="{51745AEF-0091-4AF1-8DC2-279C92B984D1}"/>
              </a:ext>
            </a:extLst>
          </p:cNvPr>
          <p:cNvSpPr txBox="1"/>
          <p:nvPr/>
        </p:nvSpPr>
        <p:spPr>
          <a:xfrm>
            <a:off x="11472000" y="5272424"/>
            <a:ext cx="72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 dirty="0">
                <a:latin typeface="+mj-lt"/>
              </a:rPr>
              <a:t>I-Plex</a:t>
            </a:r>
            <a:endParaRPr lang="en-GB" sz="1000" dirty="0"/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xmlns="" id="{20248F3D-0378-4FBB-A85E-A579227B1AD3}"/>
              </a:ext>
            </a:extLst>
          </p:cNvPr>
          <p:cNvSpPr txBox="1"/>
          <p:nvPr/>
        </p:nvSpPr>
        <p:spPr>
          <a:xfrm>
            <a:off x="682005" y="4391421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 dirty="0">
                <a:latin typeface="+mj-lt"/>
              </a:rPr>
              <a:t>Osyx</a:t>
            </a:r>
            <a:endParaRPr lang="en-GB" sz="1000" dirty="0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xmlns="" id="{7DA04487-1281-4432-B6C7-803064629A25}"/>
              </a:ext>
            </a:extLst>
          </p:cNvPr>
          <p:cNvSpPr txBox="1"/>
          <p:nvPr/>
        </p:nvSpPr>
        <p:spPr>
          <a:xfrm>
            <a:off x="4080539" y="5644347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 dirty="0">
                <a:latin typeface="+mj-lt"/>
              </a:rPr>
              <a:t>Obox</a:t>
            </a:r>
            <a:endParaRPr lang="en-GB" sz="1000" dirty="0"/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xmlns="" id="{0F9700C5-5151-4145-8071-359B16D3F3BF}"/>
              </a:ext>
            </a:extLst>
          </p:cNvPr>
          <p:cNvSpPr txBox="1"/>
          <p:nvPr/>
        </p:nvSpPr>
        <p:spPr>
          <a:xfrm>
            <a:off x="6793390" y="4509156"/>
            <a:ext cx="72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 dirty="0">
                <a:latin typeface="+mj-lt"/>
              </a:rPr>
              <a:t>X-Press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069579423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E140E8C-9C6E-462B-9D19-0AF5041A0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Решения для переговорных </a:t>
            </a:r>
            <a:r>
              <a:rPr lang="ru-RU" sz="3600" dirty="0"/>
              <a:t>и </a:t>
            </a:r>
            <a:r>
              <a:rPr lang="ru-RU" sz="3600" dirty="0" smtClean="0"/>
              <a:t>конгресс-залов</a:t>
            </a:r>
            <a:endParaRPr lang="ru-RU" sz="3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BE0DD0D-8B3B-487B-82C2-61B74865E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992" y="0"/>
            <a:ext cx="592008" cy="592008"/>
          </a:xfrm>
          <a:prstGeom prst="rect">
            <a:avLst/>
          </a:prstGeom>
        </p:spPr>
      </p:pic>
      <p:pic>
        <p:nvPicPr>
          <p:cNvPr id="5" name="Image 4" descr="Une image contenant chaise, table, plancher, mur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B24F7407-1C6E-4B68-AFE8-56014DE63F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905" y="1046423"/>
            <a:ext cx="2160000" cy="2160000"/>
          </a:xfrm>
          <a:prstGeom prst="rect">
            <a:avLst/>
          </a:prstGeom>
        </p:spPr>
      </p:pic>
      <p:pic>
        <p:nvPicPr>
          <p:cNvPr id="7" name="Image 6" descr="Une image contenant intérieur, plancher, mur, chaise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EDCB9DE1-6C25-4129-B225-AEE049613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000" y="2206012"/>
            <a:ext cx="2160000" cy="1668960"/>
          </a:xfrm>
          <a:prstGeom prst="rect">
            <a:avLst/>
          </a:prstGeom>
        </p:spPr>
      </p:pic>
      <p:pic>
        <p:nvPicPr>
          <p:cNvPr id="11" name="Image 10" descr="Une image contenant intérieur, table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AC144D91-6231-460D-B112-35C10C9CE5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331" y="2659612"/>
            <a:ext cx="1620479" cy="1215359"/>
          </a:xfrm>
          <a:prstGeom prst="rect">
            <a:avLst/>
          </a:prstGeom>
        </p:spPr>
      </p:pic>
      <p:pic>
        <p:nvPicPr>
          <p:cNvPr id="17" name="Image 16" descr="Une image contenant chaise, mur, meubles, table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3EDED66E-E1C4-433E-B0E1-6B4648877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422" y="5266080"/>
            <a:ext cx="2160000" cy="1520640"/>
          </a:xfrm>
          <a:prstGeom prst="rect">
            <a:avLst/>
          </a:prstGeom>
        </p:spPr>
      </p:pic>
      <p:pic>
        <p:nvPicPr>
          <p:cNvPr id="19" name="Image 18" descr="Une image contenant mur, intérieur, meubles, table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9C9A2032-ABC7-4EC8-A2C2-4E997D9F91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422" y="3893634"/>
            <a:ext cx="2160000" cy="1520640"/>
          </a:xfrm>
          <a:prstGeom prst="rect">
            <a:avLst/>
          </a:prstGeom>
        </p:spPr>
      </p:pic>
      <p:pic>
        <p:nvPicPr>
          <p:cNvPr id="21" name="Image 20" descr="Une image contenant meubles, table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C884BE73-C498-4815-94BF-84C6269078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7" y="3893634"/>
            <a:ext cx="2160000" cy="1520640"/>
          </a:xfrm>
          <a:prstGeom prst="rect">
            <a:avLst/>
          </a:prstGeom>
        </p:spPr>
      </p:pic>
      <p:pic>
        <p:nvPicPr>
          <p:cNvPr id="30" name="Image 29" descr="Une image contenant meubles, table, intérieur, mur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84AD0E3E-315B-4968-A82C-183811098C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7" y="5266080"/>
            <a:ext cx="2160000" cy="1520640"/>
          </a:xfrm>
          <a:prstGeom prst="rect">
            <a:avLst/>
          </a:prstGeom>
        </p:spPr>
      </p:pic>
      <p:pic>
        <p:nvPicPr>
          <p:cNvPr id="35" name="Image 34" descr="Une image contenant plancher, mur, meubles, intérieur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01973E26-143E-498A-81C3-E2C1C05861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331" y="4046274"/>
            <a:ext cx="2160000" cy="1215360"/>
          </a:xfrm>
          <a:prstGeom prst="rect">
            <a:avLst/>
          </a:prstGeom>
        </p:spPr>
      </p:pic>
      <p:pic>
        <p:nvPicPr>
          <p:cNvPr id="37" name="Image 36" descr="Une image contenant plancher, table, intérieur, mur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259B85B8-D9E3-41A4-A00E-C4E973225D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666" y="5261634"/>
            <a:ext cx="2160000" cy="1215360"/>
          </a:xfrm>
          <a:prstGeom prst="rect">
            <a:avLst/>
          </a:prstGeom>
        </p:spPr>
      </p:pic>
      <p:pic>
        <p:nvPicPr>
          <p:cNvPr id="39" name="Image 38" descr="Une image contenant meubles, plancher, intérieur, assis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DDB211B8-C038-4DCB-B71B-AFA4C3149E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996" y="4627904"/>
            <a:ext cx="2160000" cy="1215360"/>
          </a:xfrm>
          <a:prstGeom prst="rect">
            <a:avLst/>
          </a:prstGeom>
        </p:spPr>
      </p:pic>
      <p:pic>
        <p:nvPicPr>
          <p:cNvPr id="41" name="Image 40" descr="Une image contenant vaisseau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2BF06F1F-25D0-44EB-960E-A52F5D5246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00" y="1046423"/>
            <a:ext cx="2160000" cy="1670400"/>
          </a:xfrm>
          <a:prstGeom prst="rect">
            <a:avLst/>
          </a:prstGeom>
        </p:spPr>
      </p:pic>
      <p:pic>
        <p:nvPicPr>
          <p:cNvPr id="43" name="Image 42" descr="Une image contenant intérieur, assis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44001C7A-6CEC-4293-8260-47FAAA6B3F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012"/>
            <a:ext cx="2160000" cy="1668960"/>
          </a:xfrm>
          <a:prstGeom prst="rect">
            <a:avLst/>
          </a:prstGeom>
        </p:spPr>
      </p:pic>
      <p:pic>
        <p:nvPicPr>
          <p:cNvPr id="53" name="Image 52" descr="Une image contenant intérieur, mur, table, guichet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8D001961-2EE4-4802-AC2A-9498C890A58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669" y="2659612"/>
            <a:ext cx="2160000" cy="1215360"/>
          </a:xfrm>
          <a:prstGeom prst="rect">
            <a:avLst/>
          </a:prstGeom>
        </p:spPr>
      </p:pic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xmlns="" id="{450A6EF3-274C-469D-9089-FED40D7B280A}"/>
              </a:ext>
            </a:extLst>
          </p:cNvPr>
          <p:cNvCxnSpPr>
            <a:cxnSpLocks/>
          </p:cNvCxnSpPr>
          <p:nvPr/>
        </p:nvCxnSpPr>
        <p:spPr>
          <a:xfrm flipH="1">
            <a:off x="396117" y="3884303"/>
            <a:ext cx="11584389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xmlns="" id="{E04C627A-540D-4ED4-B619-9DB101CC0162}"/>
              </a:ext>
            </a:extLst>
          </p:cNvPr>
          <p:cNvCxnSpPr/>
          <p:nvPr/>
        </p:nvCxnSpPr>
        <p:spPr>
          <a:xfrm>
            <a:off x="6096000" y="1094303"/>
            <a:ext cx="0" cy="558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xmlns="" id="{58563EF2-3E74-4BF7-8AB7-79714950C438}"/>
              </a:ext>
            </a:extLst>
          </p:cNvPr>
          <p:cNvSpPr txBox="1"/>
          <p:nvPr/>
        </p:nvSpPr>
        <p:spPr>
          <a:xfrm>
            <a:off x="2503335" y="2914112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000" dirty="0">
                <a:latin typeface="+mj-lt"/>
              </a:rPr>
              <a:t>Mx </a:t>
            </a:r>
            <a:r>
              <a:rPr lang="fr-FR" sz="1000" dirty="0" err="1">
                <a:latin typeface="+mj-lt"/>
              </a:rPr>
              <a:t>Pod</a:t>
            </a:r>
            <a:endParaRPr lang="fr-FR" sz="1000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xmlns="" id="{B9367DB8-2553-45D3-9867-83DC8C113254}"/>
              </a:ext>
            </a:extLst>
          </p:cNvPr>
          <p:cNvSpPr txBox="1"/>
          <p:nvPr/>
        </p:nvSpPr>
        <p:spPr>
          <a:xfrm>
            <a:off x="6603347" y="1643334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000" dirty="0">
                <a:latin typeface="+mj-lt"/>
              </a:rPr>
              <a:t>Mx Room</a:t>
            </a:r>
            <a:endParaRPr lang="fr-FR" sz="1000" dirty="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xmlns="" id="{CDE772E9-7F7B-4D4E-9302-851E822B08EE}"/>
              </a:ext>
            </a:extLst>
          </p:cNvPr>
          <p:cNvSpPr txBox="1"/>
          <p:nvPr/>
        </p:nvSpPr>
        <p:spPr>
          <a:xfrm>
            <a:off x="756117" y="5226882"/>
            <a:ext cx="144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000" dirty="0">
                <a:latin typeface="+mj-lt"/>
              </a:rPr>
              <a:t>Nexus </a:t>
            </a:r>
            <a:r>
              <a:rPr lang="fr-FR" sz="1000" dirty="0" smtClean="0">
                <a:latin typeface="+mj-lt"/>
              </a:rPr>
              <a:t>10</a:t>
            </a:r>
            <a:endParaRPr lang="fr-FR" sz="1000" dirty="0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xmlns="" id="{64FA74F1-2334-4250-ABF2-64B6E4A0F676}"/>
              </a:ext>
            </a:extLst>
          </p:cNvPr>
          <p:cNvSpPr txBox="1"/>
          <p:nvPr/>
        </p:nvSpPr>
        <p:spPr>
          <a:xfrm>
            <a:off x="3726422" y="5226882"/>
            <a:ext cx="144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000" dirty="0">
                <a:latin typeface="+mj-lt"/>
              </a:rPr>
              <a:t>Nexus </a:t>
            </a:r>
            <a:r>
              <a:rPr lang="fr-FR" sz="1000" dirty="0" smtClean="0">
                <a:latin typeface="+mj-lt"/>
              </a:rPr>
              <a:t>6</a:t>
            </a:r>
            <a:endParaRPr lang="fr-FR" sz="1000" dirty="0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xmlns="" id="{164A3B51-9358-4CAF-B8C2-4D878B67735C}"/>
              </a:ext>
            </a:extLst>
          </p:cNvPr>
          <p:cNvSpPr txBox="1"/>
          <p:nvPr/>
        </p:nvSpPr>
        <p:spPr>
          <a:xfrm>
            <a:off x="8592000" y="4401313"/>
            <a:ext cx="144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000" dirty="0">
                <a:latin typeface="+mj-lt"/>
              </a:rPr>
              <a:t>Tables XP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4040437138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 66" descr="Une image contenant ciel, intérieur, mur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961DCC01-7401-4D76-9599-C4DB219AC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r="22182"/>
          <a:stretch/>
        </p:blipFill>
        <p:spPr>
          <a:xfrm>
            <a:off x="10362828" y="1769303"/>
            <a:ext cx="1415309" cy="1800000"/>
          </a:xfrm>
          <a:prstGeom prst="rect">
            <a:avLst/>
          </a:prstGeom>
        </p:spPr>
      </p:pic>
      <p:pic>
        <p:nvPicPr>
          <p:cNvPr id="69" name="Image 68" descr="Une image contenant intérieur, mur, ciel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993F5093-BEA1-4E41-B70D-A322E109CA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2" r="23464"/>
          <a:stretch/>
        </p:blipFill>
        <p:spPr>
          <a:xfrm>
            <a:off x="8459617" y="1769303"/>
            <a:ext cx="1352595" cy="1800000"/>
          </a:xfrm>
          <a:prstGeom prst="rect">
            <a:avLst/>
          </a:prstGeom>
        </p:spPr>
      </p:pic>
      <p:pic>
        <p:nvPicPr>
          <p:cNvPr id="23" name="Image 22">
            <a:hlinkClick r:id="" action="ppaction://noaction"/>
            <a:extLst>
              <a:ext uri="{FF2B5EF4-FFF2-40B4-BE49-F238E27FC236}">
                <a16:creationId xmlns:a16="http://schemas.microsoft.com/office/drawing/2014/main" xmlns="" id="{EAE91659-AD72-45E8-BACB-6AD89EC450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9" r="8262"/>
          <a:stretch/>
        </p:blipFill>
        <p:spPr>
          <a:xfrm>
            <a:off x="264304" y="5264783"/>
            <a:ext cx="1780130" cy="1548000"/>
          </a:xfrm>
          <a:prstGeom prst="rect">
            <a:avLst/>
          </a:prstGeom>
        </p:spPr>
      </p:pic>
      <p:pic>
        <p:nvPicPr>
          <p:cNvPr id="25" name="Image 24">
            <a:hlinkClick r:id="" action="ppaction://noaction"/>
            <a:extLst>
              <a:ext uri="{FF2B5EF4-FFF2-40B4-BE49-F238E27FC236}">
                <a16:creationId xmlns:a16="http://schemas.microsoft.com/office/drawing/2014/main" xmlns="" id="{2B935CBA-29AD-49CC-B5EE-C484F9A63A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7" r="23015"/>
          <a:stretch/>
        </p:blipFill>
        <p:spPr>
          <a:xfrm>
            <a:off x="-1" y="3884303"/>
            <a:ext cx="987849" cy="1548000"/>
          </a:xfrm>
          <a:prstGeom prst="rect">
            <a:avLst/>
          </a:prstGeom>
        </p:spPr>
      </p:pic>
      <p:pic>
        <p:nvPicPr>
          <p:cNvPr id="16" name="Image 15">
            <a:hlinkClick r:id="" action="ppaction://noaction"/>
            <a:extLst>
              <a:ext uri="{FF2B5EF4-FFF2-40B4-BE49-F238E27FC236}">
                <a16:creationId xmlns:a16="http://schemas.microsoft.com/office/drawing/2014/main" xmlns="" id="{53344AFF-209F-4FB1-A0E7-9F9CD804DC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5" r="7657"/>
          <a:stretch/>
        </p:blipFill>
        <p:spPr>
          <a:xfrm>
            <a:off x="162435" y="2332543"/>
            <a:ext cx="1867794" cy="1548000"/>
          </a:xfrm>
          <a:prstGeom prst="rect">
            <a:avLst/>
          </a:prstGeom>
        </p:spPr>
      </p:pic>
      <p:pic>
        <p:nvPicPr>
          <p:cNvPr id="19" name="Image 18">
            <a:hlinkClick r:id="" action="ppaction://noaction"/>
            <a:extLst>
              <a:ext uri="{FF2B5EF4-FFF2-40B4-BE49-F238E27FC236}">
                <a16:creationId xmlns:a16="http://schemas.microsoft.com/office/drawing/2014/main" xmlns="" id="{74E882BC-2B93-43C7-84D8-056D32BE15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r="21466"/>
          <a:stretch/>
        </p:blipFill>
        <p:spPr>
          <a:xfrm>
            <a:off x="0" y="1013023"/>
            <a:ext cx="1135008" cy="1548000"/>
          </a:xfrm>
          <a:prstGeom prst="rect">
            <a:avLst/>
          </a:prstGeom>
        </p:spPr>
      </p:pic>
      <p:pic>
        <p:nvPicPr>
          <p:cNvPr id="27" name="Image 26">
            <a:hlinkClick r:id="" action="ppaction://noaction"/>
            <a:extLst>
              <a:ext uri="{FF2B5EF4-FFF2-40B4-BE49-F238E27FC236}">
                <a16:creationId xmlns:a16="http://schemas.microsoft.com/office/drawing/2014/main" xmlns="" id="{8298AC9F-E42B-4127-B42F-5658E9CF12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8422"/>
          <a:stretch/>
        </p:blipFill>
        <p:spPr>
          <a:xfrm>
            <a:off x="2496420" y="2444303"/>
            <a:ext cx="1567580" cy="1440000"/>
          </a:xfrm>
          <a:prstGeom prst="rect">
            <a:avLst/>
          </a:prstGeom>
        </p:spPr>
      </p:pic>
      <p:pic>
        <p:nvPicPr>
          <p:cNvPr id="30" name="Image 29">
            <a:hlinkClick r:id="" action="ppaction://noaction"/>
            <a:extLst>
              <a:ext uri="{FF2B5EF4-FFF2-40B4-BE49-F238E27FC236}">
                <a16:creationId xmlns:a16="http://schemas.microsoft.com/office/drawing/2014/main" xmlns="" id="{A487C23D-6F13-4D5C-BD55-ABA24D389B3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5" r="20275"/>
          <a:stretch/>
        </p:blipFill>
        <p:spPr>
          <a:xfrm>
            <a:off x="2032000" y="1094303"/>
            <a:ext cx="955899" cy="1440000"/>
          </a:xfrm>
          <a:prstGeom prst="rect">
            <a:avLst/>
          </a:prstGeom>
        </p:spPr>
      </p:pic>
      <p:pic>
        <p:nvPicPr>
          <p:cNvPr id="36" name="Image 35" descr="Une image contenant objet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085950E6-8247-44FD-B74B-55A89362CCE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6" r="28625"/>
          <a:stretch/>
        </p:blipFill>
        <p:spPr>
          <a:xfrm>
            <a:off x="10678565" y="4559303"/>
            <a:ext cx="783834" cy="1440000"/>
          </a:xfrm>
          <a:prstGeom prst="rect">
            <a:avLst/>
          </a:prstGeom>
        </p:spPr>
      </p:pic>
      <p:pic>
        <p:nvPicPr>
          <p:cNvPr id="44" name="Image 43">
            <a:hlinkClick r:id="" action="ppaction://noaction"/>
            <a:extLst>
              <a:ext uri="{FF2B5EF4-FFF2-40B4-BE49-F238E27FC236}">
                <a16:creationId xmlns:a16="http://schemas.microsoft.com/office/drawing/2014/main" xmlns="" id="{8B74A747-49B7-4934-9EDA-33BDA444FE5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7" r="15167"/>
          <a:stretch/>
        </p:blipFill>
        <p:spPr>
          <a:xfrm>
            <a:off x="8424000" y="4559303"/>
            <a:ext cx="1440000" cy="1440000"/>
          </a:xfrm>
          <a:prstGeom prst="rect">
            <a:avLst/>
          </a:prstGeom>
        </p:spPr>
      </p:pic>
      <p:pic>
        <p:nvPicPr>
          <p:cNvPr id="47" name="Image 46">
            <a:hlinkClick r:id="" action="ppaction://noaction"/>
            <a:extLst>
              <a:ext uri="{FF2B5EF4-FFF2-40B4-BE49-F238E27FC236}">
                <a16:creationId xmlns:a16="http://schemas.microsoft.com/office/drawing/2014/main" xmlns="" id="{C2F11D14-D940-481D-86C5-E410A613AEA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0" r="12339"/>
          <a:stretch/>
        </p:blipFill>
        <p:spPr>
          <a:xfrm>
            <a:off x="4546811" y="2444303"/>
            <a:ext cx="1549189" cy="1440000"/>
          </a:xfrm>
          <a:prstGeom prst="rect">
            <a:avLst/>
          </a:prstGeom>
        </p:spPr>
      </p:pic>
      <p:pic>
        <p:nvPicPr>
          <p:cNvPr id="49" name="Image 48">
            <a:hlinkClick r:id="" action="ppaction://noaction"/>
            <a:extLst>
              <a:ext uri="{FF2B5EF4-FFF2-40B4-BE49-F238E27FC236}">
                <a16:creationId xmlns:a16="http://schemas.microsoft.com/office/drawing/2014/main" xmlns="" id="{BE16FEB6-063A-42C6-97E8-2A224061AA1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2" r="22752"/>
          <a:stretch/>
        </p:blipFill>
        <p:spPr>
          <a:xfrm>
            <a:off x="4064000" y="1094303"/>
            <a:ext cx="1004581" cy="1440000"/>
          </a:xfrm>
          <a:prstGeom prst="rect">
            <a:avLst/>
          </a:prstGeom>
        </p:spPr>
      </p:pic>
      <p:pic>
        <p:nvPicPr>
          <p:cNvPr id="52" name="Image 51">
            <a:hlinkClick r:id="" action="ppaction://noaction"/>
            <a:extLst>
              <a:ext uri="{FF2B5EF4-FFF2-40B4-BE49-F238E27FC236}">
                <a16:creationId xmlns:a16="http://schemas.microsoft.com/office/drawing/2014/main" xmlns="" id="{F0B5312B-5BAD-48AF-9D34-4FDF40FA799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4" r="16772"/>
          <a:stretch/>
        </p:blipFill>
        <p:spPr>
          <a:xfrm>
            <a:off x="2693238" y="5234303"/>
            <a:ext cx="1370762" cy="1440000"/>
          </a:xfrm>
          <a:prstGeom prst="rect">
            <a:avLst/>
          </a:prstGeom>
        </p:spPr>
      </p:pic>
      <p:pic>
        <p:nvPicPr>
          <p:cNvPr id="57" name="Image 56">
            <a:hlinkClick r:id="" action="ppaction://noaction"/>
            <a:extLst>
              <a:ext uri="{FF2B5EF4-FFF2-40B4-BE49-F238E27FC236}">
                <a16:creationId xmlns:a16="http://schemas.microsoft.com/office/drawing/2014/main" xmlns="" id="{AD4A538A-F553-4975-BBF4-56F7BAD1BF0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7" r="24906"/>
          <a:stretch/>
        </p:blipFill>
        <p:spPr>
          <a:xfrm>
            <a:off x="2032000" y="3884303"/>
            <a:ext cx="918928" cy="1440000"/>
          </a:xfrm>
          <a:prstGeom prst="rect">
            <a:avLst/>
          </a:prstGeom>
        </p:spPr>
      </p:pic>
      <p:pic>
        <p:nvPicPr>
          <p:cNvPr id="63" name="Image 62">
            <a:hlinkClick r:id="" action="ppaction://noaction"/>
            <a:extLst>
              <a:ext uri="{FF2B5EF4-FFF2-40B4-BE49-F238E27FC236}">
                <a16:creationId xmlns:a16="http://schemas.microsoft.com/office/drawing/2014/main" xmlns="" id="{C239BBD0-FC41-4579-9A7D-660DA59F8D8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1" r="13341"/>
          <a:stretch/>
        </p:blipFill>
        <p:spPr>
          <a:xfrm>
            <a:off x="4549662" y="5234303"/>
            <a:ext cx="1546338" cy="1440000"/>
          </a:xfrm>
          <a:prstGeom prst="rect">
            <a:avLst/>
          </a:prstGeom>
        </p:spPr>
      </p:pic>
      <p:pic>
        <p:nvPicPr>
          <p:cNvPr id="65" name="Image 64">
            <a:hlinkClick r:id="" action="ppaction://noaction"/>
            <a:extLst>
              <a:ext uri="{FF2B5EF4-FFF2-40B4-BE49-F238E27FC236}">
                <a16:creationId xmlns:a16="http://schemas.microsoft.com/office/drawing/2014/main" xmlns="" id="{983D6966-B5C2-43C0-A781-F3549B29D11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4" r="24082"/>
          <a:stretch/>
        </p:blipFill>
        <p:spPr>
          <a:xfrm>
            <a:off x="4064000" y="3884303"/>
            <a:ext cx="977604" cy="1440000"/>
          </a:xfrm>
          <a:prstGeom prst="rect">
            <a:avLst/>
          </a:prstGeom>
        </p:spPr>
      </p:pic>
      <p:pic>
        <p:nvPicPr>
          <p:cNvPr id="71" name="Image 70">
            <a:hlinkClick r:id="rId19" action="ppaction://hlinksldjump"/>
            <a:extLst>
              <a:ext uri="{FF2B5EF4-FFF2-40B4-BE49-F238E27FC236}">
                <a16:creationId xmlns:a16="http://schemas.microsoft.com/office/drawing/2014/main" xmlns="" id="{BE320E76-1A02-4C3B-9B69-0E03EE9614F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2" r="24288"/>
          <a:stretch/>
        </p:blipFill>
        <p:spPr>
          <a:xfrm>
            <a:off x="6858434" y="5234303"/>
            <a:ext cx="951183" cy="1440000"/>
          </a:xfrm>
          <a:prstGeom prst="rect">
            <a:avLst/>
          </a:prstGeom>
        </p:spPr>
      </p:pic>
      <p:pic>
        <p:nvPicPr>
          <p:cNvPr id="73" name="Image 72">
            <a:hlinkClick r:id="rId19" action="ppaction://hlinksldjump"/>
            <a:extLst>
              <a:ext uri="{FF2B5EF4-FFF2-40B4-BE49-F238E27FC236}">
                <a16:creationId xmlns:a16="http://schemas.microsoft.com/office/drawing/2014/main" xmlns="" id="{FC1BE7F0-D940-4E43-9932-D5CF03C928B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5" r="25034"/>
          <a:stretch/>
        </p:blipFill>
        <p:spPr>
          <a:xfrm>
            <a:off x="6096000" y="3930958"/>
            <a:ext cx="951184" cy="1440000"/>
          </a:xfrm>
          <a:prstGeom prst="rect">
            <a:avLst/>
          </a:prstGeom>
        </p:spPr>
      </p:pic>
      <p:pic>
        <p:nvPicPr>
          <p:cNvPr id="80" name="Image 79">
            <a:hlinkClick r:id="" action="ppaction://noaction"/>
            <a:extLst>
              <a:ext uri="{FF2B5EF4-FFF2-40B4-BE49-F238E27FC236}">
                <a16:creationId xmlns:a16="http://schemas.microsoft.com/office/drawing/2014/main" xmlns="" id="{2F9F87E1-13B2-495D-BE09-E3CE94F1FAF4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8" r="11977"/>
          <a:stretch/>
        </p:blipFill>
        <p:spPr>
          <a:xfrm>
            <a:off x="6540050" y="2444303"/>
            <a:ext cx="1587950" cy="1440000"/>
          </a:xfrm>
          <a:prstGeom prst="rect">
            <a:avLst/>
          </a:prstGeom>
        </p:spPr>
      </p:pic>
      <p:pic>
        <p:nvPicPr>
          <p:cNvPr id="82" name="Image 81">
            <a:hlinkClick r:id="" action="ppaction://noaction"/>
            <a:extLst>
              <a:ext uri="{FF2B5EF4-FFF2-40B4-BE49-F238E27FC236}">
                <a16:creationId xmlns:a16="http://schemas.microsoft.com/office/drawing/2014/main" xmlns="" id="{1C211120-89ED-4734-A75F-88BD97EB6407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3" r="22804"/>
          <a:stretch/>
        </p:blipFill>
        <p:spPr>
          <a:xfrm>
            <a:off x="6096000" y="1094303"/>
            <a:ext cx="989300" cy="144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A89D0A7A-3ADE-4AC5-A6F8-FB7ED3255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Кронштейны для </a:t>
            </a:r>
            <a:r>
              <a:rPr lang="ru-RU" sz="3600" dirty="0" err="1" smtClean="0"/>
              <a:t>видеоконференц</a:t>
            </a:r>
            <a:r>
              <a:rPr lang="ru-RU" sz="3600" dirty="0" smtClean="0"/>
              <a:t> систем</a:t>
            </a:r>
            <a:endParaRPr lang="fr-FR" sz="3600" dirty="0"/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xmlns="" id="{A11071CF-E79E-4FF6-9957-F60A7019809F}"/>
              </a:ext>
            </a:extLst>
          </p:cNvPr>
          <p:cNvSpPr txBox="1"/>
          <p:nvPr/>
        </p:nvSpPr>
        <p:spPr>
          <a:xfrm>
            <a:off x="900803" y="2024203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000" dirty="0">
                <a:latin typeface="+mj-lt"/>
              </a:rPr>
              <a:t>Xenon Wide</a:t>
            </a:r>
            <a:endParaRPr lang="fr-FR" sz="1000" dirty="0"/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xmlns="" id="{66D8A977-4AA3-4B1B-AADB-6B358353E2A1}"/>
              </a:ext>
            </a:extLst>
          </p:cNvPr>
          <p:cNvSpPr txBox="1"/>
          <p:nvPr/>
        </p:nvSpPr>
        <p:spPr>
          <a:xfrm>
            <a:off x="2862763" y="2024203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000" dirty="0">
                <a:latin typeface="+mj-lt"/>
              </a:rPr>
              <a:t>Xenon-S</a:t>
            </a:r>
            <a:endParaRPr lang="fr-FR" sz="1000" dirty="0"/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xmlns="" id="{23D9D82A-EA9E-4991-A0B1-0309D89B238B}"/>
              </a:ext>
            </a:extLst>
          </p:cNvPr>
          <p:cNvSpPr txBox="1"/>
          <p:nvPr/>
        </p:nvSpPr>
        <p:spPr>
          <a:xfrm>
            <a:off x="778106" y="4616221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000" dirty="0">
                <a:latin typeface="+mj-lt"/>
              </a:rPr>
              <a:t>Xenon</a:t>
            </a:r>
            <a:endParaRPr lang="fr-FR" sz="1000" dirty="0"/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xmlns="" id="{1B681C1A-5B3D-4A84-A2E5-4830EBC4255D}"/>
              </a:ext>
            </a:extLst>
          </p:cNvPr>
          <p:cNvSpPr txBox="1"/>
          <p:nvPr/>
        </p:nvSpPr>
        <p:spPr>
          <a:xfrm>
            <a:off x="2885525" y="4616221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000" dirty="0">
                <a:latin typeface="+mj-lt"/>
              </a:rPr>
              <a:t>Ekinox</a:t>
            </a:r>
            <a:endParaRPr lang="fr-FR" sz="1000" dirty="0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xmlns="" id="{14FC8E49-8F2F-44FC-B39C-845807A09BE7}"/>
              </a:ext>
            </a:extLst>
          </p:cNvPr>
          <p:cNvSpPr txBox="1"/>
          <p:nvPr/>
        </p:nvSpPr>
        <p:spPr>
          <a:xfrm>
            <a:off x="4781406" y="4616221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000" dirty="0">
                <a:latin typeface="+mj-lt"/>
              </a:rPr>
              <a:t>Osyx</a:t>
            </a:r>
            <a:endParaRPr lang="fr-FR" sz="1000" dirty="0"/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xmlns="" id="{F85C8A3B-DB40-4B02-BE16-F468BFFF410E}"/>
              </a:ext>
            </a:extLst>
          </p:cNvPr>
          <p:cNvSpPr txBox="1"/>
          <p:nvPr/>
        </p:nvSpPr>
        <p:spPr>
          <a:xfrm>
            <a:off x="4896381" y="2024203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000" dirty="0">
                <a:latin typeface="+mj-lt"/>
              </a:rPr>
              <a:t>Easyx</a:t>
            </a:r>
            <a:endParaRPr lang="fr-FR" sz="1000" dirty="0"/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xmlns="" id="{4A4619B6-52C1-4139-B22C-8A3FF96B44C2}"/>
              </a:ext>
            </a:extLst>
          </p:cNvPr>
          <p:cNvSpPr txBox="1"/>
          <p:nvPr/>
        </p:nvSpPr>
        <p:spPr>
          <a:xfrm>
            <a:off x="6888809" y="2024203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000" dirty="0">
                <a:latin typeface="+mj-lt"/>
              </a:rPr>
              <a:t>Boxer</a:t>
            </a:r>
            <a:endParaRPr lang="fr-FR" sz="1000" dirty="0"/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xmlns="" id="{FF3D3B63-C397-4A0E-9912-9BDE8FA0DE9B}"/>
              </a:ext>
            </a:extLst>
          </p:cNvPr>
          <p:cNvSpPr txBox="1"/>
          <p:nvPr/>
        </p:nvSpPr>
        <p:spPr>
          <a:xfrm>
            <a:off x="6893724" y="4616221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000" dirty="0">
                <a:latin typeface="+mj-lt"/>
              </a:rPr>
              <a:t>Obox</a:t>
            </a:r>
            <a:endParaRPr lang="fr-FR" sz="1000" dirty="0"/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xmlns="" id="{8BE6337A-32E1-4DF7-A8EF-BFE7E1536189}"/>
              </a:ext>
            </a:extLst>
          </p:cNvPr>
          <p:cNvSpPr txBox="1"/>
          <p:nvPr/>
        </p:nvSpPr>
        <p:spPr>
          <a:xfrm>
            <a:off x="8732212" y="1467457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000" dirty="0">
                <a:latin typeface="+mj-lt"/>
              </a:rPr>
              <a:t>Stilix VC</a:t>
            </a:r>
            <a:endParaRPr lang="fr-FR" sz="1000" dirty="0"/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xmlns="" id="{5618D10B-00DE-4D0A-82B0-61ACB6A2082B}"/>
              </a:ext>
            </a:extLst>
          </p:cNvPr>
          <p:cNvSpPr txBox="1"/>
          <p:nvPr/>
        </p:nvSpPr>
        <p:spPr>
          <a:xfrm>
            <a:off x="10764211" y="1467456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000" dirty="0">
                <a:latin typeface="+mj-lt"/>
              </a:rPr>
              <a:t>X-Press VC</a:t>
            </a:r>
            <a:endParaRPr lang="fr-FR" sz="1000" dirty="0"/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59C493F5-27AE-455D-9DA8-3CFA5094038F}"/>
              </a:ext>
            </a:extLst>
          </p:cNvPr>
          <p:cNvSpPr txBox="1"/>
          <p:nvPr/>
        </p:nvSpPr>
        <p:spPr>
          <a:xfrm>
            <a:off x="10764211" y="4278955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000" dirty="0">
                <a:latin typeface="+mj-lt"/>
              </a:rPr>
              <a:t>Xeo</a:t>
            </a:r>
            <a:endParaRPr lang="fr-FR" sz="1000" dirty="0"/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xmlns="" id="{A5BC7751-6CB4-4FAE-B9D3-320B60FA9B98}"/>
              </a:ext>
            </a:extLst>
          </p:cNvPr>
          <p:cNvSpPr txBox="1"/>
          <p:nvPr/>
        </p:nvSpPr>
        <p:spPr>
          <a:xfrm>
            <a:off x="8732212" y="4278955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fr-FR" sz="1000" dirty="0" err="1">
                <a:latin typeface="+mj-lt"/>
              </a:rPr>
              <a:t>Video</a:t>
            </a:r>
            <a:r>
              <a:rPr lang="fr-FR" sz="1000" dirty="0">
                <a:latin typeface="+mj-lt"/>
              </a:rPr>
              <a:t> </a:t>
            </a:r>
            <a:r>
              <a:rPr lang="fr-FR" sz="1000" dirty="0" err="1">
                <a:latin typeface="+mj-lt"/>
              </a:rPr>
              <a:t>wall</a:t>
            </a:r>
            <a:r>
              <a:rPr lang="fr-FR" sz="1000" dirty="0">
                <a:latin typeface="+mj-lt"/>
              </a:rPr>
              <a:t> VC</a:t>
            </a:r>
            <a:endParaRPr lang="fr-FR" sz="1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4EFFAE5-C159-43CE-B1EC-C326A81FC1A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00" y="0"/>
            <a:ext cx="720000" cy="720000"/>
          </a:xfrm>
          <a:prstGeom prst="rect">
            <a:avLst/>
          </a:prstGeom>
        </p:spPr>
      </p:pic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8CEAC477-6275-410A-8BB6-C3C7D86F4D0C}"/>
              </a:ext>
            </a:extLst>
          </p:cNvPr>
          <p:cNvCxnSpPr/>
          <p:nvPr/>
        </p:nvCxnSpPr>
        <p:spPr>
          <a:xfrm>
            <a:off x="2032000" y="1094303"/>
            <a:ext cx="0" cy="558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BFABEEF1-AE84-4E61-8A9D-C77B542B5BE4}"/>
              </a:ext>
            </a:extLst>
          </p:cNvPr>
          <p:cNvCxnSpPr/>
          <p:nvPr/>
        </p:nvCxnSpPr>
        <p:spPr>
          <a:xfrm>
            <a:off x="8128000" y="1094303"/>
            <a:ext cx="0" cy="558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xmlns="" id="{712EC03A-B23F-4D23-9784-4ADF096407E3}"/>
              </a:ext>
            </a:extLst>
          </p:cNvPr>
          <p:cNvCxnSpPr>
            <a:cxnSpLocks/>
          </p:cNvCxnSpPr>
          <p:nvPr/>
        </p:nvCxnSpPr>
        <p:spPr>
          <a:xfrm flipH="1">
            <a:off x="396117" y="3884303"/>
            <a:ext cx="11584389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xmlns="" id="{E5B92469-31A1-4B3A-94B7-3551E4F424CB}"/>
              </a:ext>
            </a:extLst>
          </p:cNvPr>
          <p:cNvCxnSpPr/>
          <p:nvPr/>
        </p:nvCxnSpPr>
        <p:spPr>
          <a:xfrm>
            <a:off x="4064000" y="1094303"/>
            <a:ext cx="0" cy="558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xmlns="" id="{8105BF44-9D47-4D43-88E7-8F8FBCE3F70D}"/>
              </a:ext>
            </a:extLst>
          </p:cNvPr>
          <p:cNvCxnSpPr/>
          <p:nvPr/>
        </p:nvCxnSpPr>
        <p:spPr>
          <a:xfrm>
            <a:off x="6096000" y="1094303"/>
            <a:ext cx="0" cy="558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xmlns="" id="{1DD5E84F-2357-4DBB-942F-84DB8B3E98C6}"/>
              </a:ext>
            </a:extLst>
          </p:cNvPr>
          <p:cNvCxnSpPr/>
          <p:nvPr/>
        </p:nvCxnSpPr>
        <p:spPr>
          <a:xfrm>
            <a:off x="10160000" y="1094303"/>
            <a:ext cx="0" cy="558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69343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hlinkClick r:id="" action="ppaction://noaction"/>
            <a:extLst>
              <a:ext uri="{FF2B5EF4-FFF2-40B4-BE49-F238E27FC236}">
                <a16:creationId xmlns:a16="http://schemas.microsoft.com/office/drawing/2014/main" xmlns="" id="{4BB18DA0-3507-4F3C-8A6B-2D31322F1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81" y="3504000"/>
            <a:ext cx="2629017" cy="1800000"/>
          </a:xfrm>
          <a:prstGeom prst="rect">
            <a:avLst/>
          </a:prstGeom>
        </p:spPr>
      </p:pic>
      <p:pic>
        <p:nvPicPr>
          <p:cNvPr id="5" name="Image 4">
            <a:hlinkClick r:id="" action="ppaction://noaction"/>
            <a:extLst>
              <a:ext uri="{FF2B5EF4-FFF2-40B4-BE49-F238E27FC236}">
                <a16:creationId xmlns:a16="http://schemas.microsoft.com/office/drawing/2014/main" xmlns="" id="{9CC8DE6D-5471-4389-99D1-ADE38748EE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4" t="9736" r="27231" b="9736"/>
          <a:stretch/>
        </p:blipFill>
        <p:spPr>
          <a:xfrm>
            <a:off x="9452453" y="2084303"/>
            <a:ext cx="1800000" cy="1800000"/>
          </a:xfrm>
          <a:prstGeom prst="rect">
            <a:avLst/>
          </a:prstGeom>
        </p:spPr>
      </p:pic>
      <p:pic>
        <p:nvPicPr>
          <p:cNvPr id="13" name="Image 12">
            <a:hlinkClick r:id="" action="ppaction://noaction"/>
            <a:extLst>
              <a:ext uri="{FF2B5EF4-FFF2-40B4-BE49-F238E27FC236}">
                <a16:creationId xmlns:a16="http://schemas.microsoft.com/office/drawing/2014/main" xmlns="" id="{EC9BDE17-7978-4400-904F-C07DC09C2E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0" t="9736" r="28845" b="9736"/>
          <a:stretch/>
        </p:blipFill>
        <p:spPr>
          <a:xfrm>
            <a:off x="9154296" y="675571"/>
            <a:ext cx="1800000" cy="1800000"/>
          </a:xfrm>
          <a:prstGeom prst="rect">
            <a:avLst/>
          </a:prstGeom>
        </p:spPr>
      </p:pic>
      <p:pic>
        <p:nvPicPr>
          <p:cNvPr id="19" name="Image 18">
            <a:hlinkClick r:id="" action="ppaction://noaction"/>
            <a:extLst>
              <a:ext uri="{FF2B5EF4-FFF2-40B4-BE49-F238E27FC236}">
                <a16:creationId xmlns:a16="http://schemas.microsoft.com/office/drawing/2014/main" xmlns="" id="{FA104A5A-4F34-4296-8BFB-6CFC09BA64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9735" r="25966" b="9735"/>
          <a:stretch/>
        </p:blipFill>
        <p:spPr>
          <a:xfrm>
            <a:off x="10392000" y="1190004"/>
            <a:ext cx="1800000" cy="1800000"/>
          </a:xfrm>
          <a:prstGeom prst="rect">
            <a:avLst/>
          </a:prstGeom>
        </p:spPr>
      </p:pic>
      <p:pic>
        <p:nvPicPr>
          <p:cNvPr id="4" name="Image 3">
            <a:hlinkClick r:id="" action="ppaction://noaction"/>
            <a:extLst>
              <a:ext uri="{FF2B5EF4-FFF2-40B4-BE49-F238E27FC236}">
                <a16:creationId xmlns:a16="http://schemas.microsoft.com/office/drawing/2014/main" xmlns="" id="{17FD19B8-45C9-4641-AE14-2B3ECC955F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83" y="4874303"/>
            <a:ext cx="2629017" cy="1800000"/>
          </a:xfrm>
          <a:prstGeom prst="rect">
            <a:avLst/>
          </a:prstGeom>
        </p:spPr>
      </p:pic>
      <p:pic>
        <p:nvPicPr>
          <p:cNvPr id="9" name="Image 8" descr="Une image contenant machine à coudre, appareil, ciel, intérieur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EFFC9D7B-3DA1-42D9-837A-870788F508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17722"/>
            <a:ext cx="2629017" cy="1800000"/>
          </a:xfrm>
          <a:prstGeom prst="rect">
            <a:avLst/>
          </a:prstGeom>
        </p:spPr>
      </p:pic>
      <p:pic>
        <p:nvPicPr>
          <p:cNvPr id="12" name="Image 11" descr="Une image contenant intérieur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77472FEA-0173-485F-91C6-9988643CF9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892" y="4874303"/>
            <a:ext cx="2629017" cy="1800000"/>
          </a:xfrm>
          <a:prstGeom prst="rect">
            <a:avLst/>
          </a:prstGeom>
        </p:spPr>
      </p:pic>
      <p:pic>
        <p:nvPicPr>
          <p:cNvPr id="15" name="Image 14" descr="Une image contenant mur, intérieur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1520E211-82E2-4547-8C7E-520AF1216E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094303"/>
            <a:ext cx="2880000" cy="1971839"/>
          </a:xfrm>
          <a:prstGeom prst="rect">
            <a:avLst/>
          </a:prstGeom>
        </p:spPr>
      </p:pic>
      <p:pic>
        <p:nvPicPr>
          <p:cNvPr id="17" name="Image 16" descr="Une image contenant mur, intérieur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74C179AD-8902-439C-A886-A9DFD461C2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00" y="1912464"/>
            <a:ext cx="2880000" cy="1971839"/>
          </a:xfrm>
          <a:prstGeom prst="rect">
            <a:avLst/>
          </a:prstGeom>
        </p:spPr>
      </p:pic>
      <p:pic>
        <p:nvPicPr>
          <p:cNvPr id="23" name="Image 22" descr="Une image contenant objet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EFDD56BF-648B-45D2-B056-40510943633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5" r="40357"/>
          <a:stretch/>
        </p:blipFill>
        <p:spPr>
          <a:xfrm>
            <a:off x="360000" y="1184303"/>
            <a:ext cx="1588020" cy="5400000"/>
          </a:xfrm>
          <a:prstGeom prst="rect">
            <a:avLst/>
          </a:prstGeom>
        </p:spPr>
      </p:pic>
      <p:pic>
        <p:nvPicPr>
          <p:cNvPr id="43" name="Image 42">
            <a:hlinkClick r:id="" action="ppaction://noaction"/>
            <a:extLst>
              <a:ext uri="{FF2B5EF4-FFF2-40B4-BE49-F238E27FC236}">
                <a16:creationId xmlns:a16="http://schemas.microsoft.com/office/drawing/2014/main" xmlns="" id="{96845B25-7C44-4C87-8F9D-42DDB87E72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903" y="5030342"/>
            <a:ext cx="2330097" cy="1800000"/>
          </a:xfrm>
          <a:prstGeom prst="rect">
            <a:avLst/>
          </a:prstGeom>
        </p:spPr>
      </p:pic>
      <p:pic>
        <p:nvPicPr>
          <p:cNvPr id="47" name="Image 46">
            <a:hlinkClick r:id="" action="ppaction://noaction"/>
            <a:extLst>
              <a:ext uri="{FF2B5EF4-FFF2-40B4-BE49-F238E27FC236}">
                <a16:creationId xmlns:a16="http://schemas.microsoft.com/office/drawing/2014/main" xmlns="" id="{779C5C5A-4084-42F1-8B2B-9E8F82A3CD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903" y="3884303"/>
            <a:ext cx="2330097" cy="180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DCFB470F-29F9-48B4-83EF-AF3BC0B1D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Аксессуары</a:t>
            </a:r>
            <a:endParaRPr lang="en-GB" sz="3600" dirty="0"/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xmlns="" id="{A6C72805-9918-4FE1-87B7-2108F76AF786}"/>
              </a:ext>
            </a:extLst>
          </p:cNvPr>
          <p:cNvCxnSpPr>
            <a:cxnSpLocks/>
          </p:cNvCxnSpPr>
          <p:nvPr/>
        </p:nvCxnSpPr>
        <p:spPr>
          <a:xfrm flipH="1">
            <a:off x="3048000" y="3884303"/>
            <a:ext cx="893250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xmlns="" id="{2A902D07-23ED-455C-8134-D8091FCE0697}"/>
              </a:ext>
            </a:extLst>
          </p:cNvPr>
          <p:cNvCxnSpPr/>
          <p:nvPr/>
        </p:nvCxnSpPr>
        <p:spPr>
          <a:xfrm>
            <a:off x="9144000" y="1094303"/>
            <a:ext cx="0" cy="558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xmlns="" id="{6CA409B1-2D5A-478A-AD12-95D1B84CDD0A}"/>
              </a:ext>
            </a:extLst>
          </p:cNvPr>
          <p:cNvCxnSpPr/>
          <p:nvPr/>
        </p:nvCxnSpPr>
        <p:spPr>
          <a:xfrm>
            <a:off x="3048000" y="1094303"/>
            <a:ext cx="0" cy="558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xmlns="" id="{EE2D7E55-1D50-45AA-80F0-2636E3785330}"/>
              </a:ext>
            </a:extLst>
          </p:cNvPr>
          <p:cNvCxnSpPr>
            <a:cxnSpLocks/>
          </p:cNvCxnSpPr>
          <p:nvPr/>
        </p:nvCxnSpPr>
        <p:spPr>
          <a:xfrm>
            <a:off x="6096000" y="3884303"/>
            <a:ext cx="0" cy="279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D0CCBBAD-E9AC-4877-AD30-95C859227410}"/>
              </a:ext>
            </a:extLst>
          </p:cNvPr>
          <p:cNvSpPr txBox="1"/>
          <p:nvPr/>
        </p:nvSpPr>
        <p:spPr>
          <a:xfrm>
            <a:off x="10633800" y="1094303"/>
            <a:ext cx="1440000" cy="534368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000" dirty="0" smtClean="0">
                <a:latin typeface="+mj-lt"/>
              </a:rPr>
              <a:t>Настенное крепление для камер и оборудования</a:t>
            </a:r>
            <a:endParaRPr lang="en-GB" sz="1000" dirty="0">
              <a:latin typeface="+mj-lt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61F81CB3-C0A9-42B2-B8D6-8FDD2E313760}"/>
              </a:ext>
            </a:extLst>
          </p:cNvPr>
          <p:cNvSpPr txBox="1"/>
          <p:nvPr/>
        </p:nvSpPr>
        <p:spPr>
          <a:xfrm>
            <a:off x="9154296" y="5166007"/>
            <a:ext cx="1440000" cy="380480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000" dirty="0" smtClean="0">
                <a:latin typeface="+mj-lt"/>
              </a:rPr>
              <a:t>Напольные направляющие</a:t>
            </a:r>
            <a:endParaRPr lang="en-GB" sz="1000" dirty="0">
              <a:latin typeface="+mj-lt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7AFCE24A-EBAF-49B4-80D9-BF6510584420}"/>
              </a:ext>
            </a:extLst>
          </p:cNvPr>
          <p:cNvSpPr txBox="1"/>
          <p:nvPr/>
        </p:nvSpPr>
        <p:spPr>
          <a:xfrm>
            <a:off x="7157902" y="4858319"/>
            <a:ext cx="1440000" cy="534368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000" dirty="0" smtClean="0">
                <a:latin typeface="+mj-lt"/>
              </a:rPr>
              <a:t>Настенные кронштейны для мониторов</a:t>
            </a:r>
            <a:endParaRPr lang="en-GB" sz="1000" dirty="0">
              <a:latin typeface="+mj-lt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CD727A00-DF0B-4999-8CB3-7522C0A4C2E7}"/>
              </a:ext>
            </a:extLst>
          </p:cNvPr>
          <p:cNvSpPr txBox="1"/>
          <p:nvPr/>
        </p:nvSpPr>
        <p:spPr>
          <a:xfrm>
            <a:off x="4070401" y="4898912"/>
            <a:ext cx="144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000" dirty="0" smtClean="0">
                <a:latin typeface="+mj-lt"/>
              </a:rPr>
              <a:t>Защитные корпуса</a:t>
            </a:r>
            <a:endParaRPr lang="en-GB" sz="1000" dirty="0">
              <a:latin typeface="+mj-lt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FF9A41B-1201-4222-A430-EB1C82ED1E19}"/>
              </a:ext>
            </a:extLst>
          </p:cNvPr>
          <p:cNvSpPr txBox="1"/>
          <p:nvPr/>
        </p:nvSpPr>
        <p:spPr>
          <a:xfrm>
            <a:off x="5357079" y="2450885"/>
            <a:ext cx="1440000" cy="380480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000" dirty="0" smtClean="0">
                <a:latin typeface="+mj-lt"/>
              </a:rPr>
              <a:t>Кронштейны для массивных мониторов</a:t>
            </a:r>
            <a:endParaRPr lang="en-GB" sz="1000" dirty="0">
              <a:latin typeface="+mj-lt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3F8555AF-EE2A-4176-883C-C13594C8F4A7}"/>
              </a:ext>
            </a:extLst>
          </p:cNvPr>
          <p:cNvSpPr txBox="1"/>
          <p:nvPr/>
        </p:nvSpPr>
        <p:spPr>
          <a:xfrm>
            <a:off x="1260000" y="3771007"/>
            <a:ext cx="144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000" dirty="0" smtClean="0">
                <a:latin typeface="+mj-lt"/>
              </a:rPr>
              <a:t>Стенд для камеры</a:t>
            </a:r>
            <a:endParaRPr lang="en-GB" sz="1000" dirty="0"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0E69582-378D-4311-9269-8350632075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00" y="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16456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hlinkClick r:id="" action="ppaction://noaction"/>
            <a:extLst>
              <a:ext uri="{FF2B5EF4-FFF2-40B4-BE49-F238E27FC236}">
                <a16:creationId xmlns:a16="http://schemas.microsoft.com/office/drawing/2014/main" xmlns="" id="{4C326D4C-CCF8-41D5-B3CD-CE7A61EF8E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4" r="21927"/>
          <a:stretch/>
        </p:blipFill>
        <p:spPr>
          <a:xfrm>
            <a:off x="132181" y="1761080"/>
            <a:ext cx="1404000" cy="1872000"/>
          </a:xfrm>
          <a:prstGeom prst="rect">
            <a:avLst/>
          </a:prstGeom>
        </p:spPr>
      </p:pic>
      <p:pic>
        <p:nvPicPr>
          <p:cNvPr id="11" name="Image 10" descr="Une image contenant table, meubles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74030681-7B10-4A2C-A3A7-52A576E339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5" r="19528"/>
          <a:stretch/>
        </p:blipFill>
        <p:spPr>
          <a:xfrm>
            <a:off x="5495999" y="1735909"/>
            <a:ext cx="1200000" cy="1800000"/>
          </a:xfrm>
          <a:prstGeom prst="rect">
            <a:avLst/>
          </a:prstGeom>
        </p:spPr>
      </p:pic>
      <p:pic>
        <p:nvPicPr>
          <p:cNvPr id="27" name="Image 26" descr="Une image contenant ciel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64E32CDA-40F7-4554-BC0C-D31ACF1350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842066"/>
            <a:ext cx="1446890" cy="1008000"/>
          </a:xfrm>
          <a:prstGeom prst="rect">
            <a:avLst/>
          </a:prstGeom>
        </p:spPr>
      </p:pic>
      <p:pic>
        <p:nvPicPr>
          <p:cNvPr id="30" name="Image 29">
            <a:hlinkClick r:id="" action="ppaction://noaction"/>
            <a:extLst>
              <a:ext uri="{FF2B5EF4-FFF2-40B4-BE49-F238E27FC236}">
                <a16:creationId xmlns:a16="http://schemas.microsoft.com/office/drawing/2014/main" xmlns="" id="{15306EF5-D243-444D-A050-27DFFEFCCC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8" r="27178"/>
          <a:stretch/>
        </p:blipFill>
        <p:spPr>
          <a:xfrm>
            <a:off x="8979427" y="1752737"/>
            <a:ext cx="1200000" cy="1800000"/>
          </a:xfrm>
          <a:prstGeom prst="rect">
            <a:avLst/>
          </a:prstGeom>
        </p:spPr>
      </p:pic>
      <p:pic>
        <p:nvPicPr>
          <p:cNvPr id="38" name="Image 37" descr="Une image contenant table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D0CD4C7D-F56C-4718-975B-476DA56746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r="26222"/>
          <a:stretch/>
        </p:blipFill>
        <p:spPr>
          <a:xfrm>
            <a:off x="3754285" y="1735909"/>
            <a:ext cx="1200000" cy="1800000"/>
          </a:xfrm>
          <a:prstGeom prst="rect">
            <a:avLst/>
          </a:prstGeom>
        </p:spPr>
      </p:pic>
      <p:pic>
        <p:nvPicPr>
          <p:cNvPr id="35" name="Image 34" descr="Une image contenant ciel, intérieur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76AD57C6-80F2-4DA1-8885-ECF2E049E3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8" r="27178"/>
          <a:stretch/>
        </p:blipFill>
        <p:spPr>
          <a:xfrm>
            <a:off x="10721142" y="1802744"/>
            <a:ext cx="1200000" cy="1800000"/>
          </a:xfrm>
          <a:prstGeom prst="rect">
            <a:avLst/>
          </a:prstGeom>
        </p:spPr>
      </p:pic>
      <p:pic>
        <p:nvPicPr>
          <p:cNvPr id="51" name="Image 50" descr="Une image contenant ciel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2F0E817D-FF84-4C4D-A12F-6954193ADE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914" y="1280632"/>
            <a:ext cx="1446998" cy="100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07BBBA0A-6219-4AA8-B601-5DFB911A5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Кронштейны для мониторов</a:t>
            </a:r>
            <a:r>
              <a:rPr lang="en-GB" sz="3600" dirty="0" smtClean="0"/>
              <a:t>  </a:t>
            </a:r>
            <a:r>
              <a:rPr lang="en-GB" sz="3600" dirty="0"/>
              <a:t>1/2</a:t>
            </a:r>
          </a:p>
        </p:txBody>
      </p: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xmlns="" id="{1906E0B6-5D37-41C7-B75F-F6D4DC2131B1}"/>
              </a:ext>
            </a:extLst>
          </p:cNvPr>
          <p:cNvCxnSpPr>
            <a:cxnSpLocks/>
          </p:cNvCxnSpPr>
          <p:nvPr/>
        </p:nvCxnSpPr>
        <p:spPr>
          <a:xfrm flipH="1">
            <a:off x="396117" y="3884303"/>
            <a:ext cx="11584389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xmlns="" id="{A0E22F3B-DFBD-4384-880D-03CF6D4830EE}"/>
              </a:ext>
            </a:extLst>
          </p:cNvPr>
          <p:cNvCxnSpPr>
            <a:cxnSpLocks/>
          </p:cNvCxnSpPr>
          <p:nvPr/>
        </p:nvCxnSpPr>
        <p:spPr>
          <a:xfrm>
            <a:off x="6966856" y="1091583"/>
            <a:ext cx="0" cy="279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0C5A304-52FA-4E0B-BF5C-14AED5F511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00" y="0"/>
            <a:ext cx="720000" cy="720000"/>
          </a:xfrm>
          <a:prstGeom prst="rect">
            <a:avLst/>
          </a:prstGeom>
        </p:spPr>
      </p:pic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xmlns="" id="{012D4E42-2F84-47E6-B16C-879CDFC70F3A}"/>
              </a:ext>
            </a:extLst>
          </p:cNvPr>
          <p:cNvCxnSpPr>
            <a:cxnSpLocks/>
          </p:cNvCxnSpPr>
          <p:nvPr/>
        </p:nvCxnSpPr>
        <p:spPr>
          <a:xfrm>
            <a:off x="10450284" y="1086139"/>
            <a:ext cx="0" cy="279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xmlns="" id="{4DA46CDB-7A73-4B6F-B174-CF4FFC2C719C}"/>
              </a:ext>
            </a:extLst>
          </p:cNvPr>
          <p:cNvCxnSpPr>
            <a:cxnSpLocks/>
          </p:cNvCxnSpPr>
          <p:nvPr/>
        </p:nvCxnSpPr>
        <p:spPr>
          <a:xfrm>
            <a:off x="3483428" y="1091583"/>
            <a:ext cx="0" cy="279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xmlns="" id="{211AA808-427A-42C7-B5C7-C6E8A45B285B}"/>
              </a:ext>
            </a:extLst>
          </p:cNvPr>
          <p:cNvCxnSpPr>
            <a:cxnSpLocks/>
          </p:cNvCxnSpPr>
          <p:nvPr/>
        </p:nvCxnSpPr>
        <p:spPr>
          <a:xfrm>
            <a:off x="5225142" y="1091583"/>
            <a:ext cx="0" cy="279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xmlns="" id="{4012FE0C-C634-4578-8B85-96F1504BA598}"/>
              </a:ext>
            </a:extLst>
          </p:cNvPr>
          <p:cNvCxnSpPr>
            <a:cxnSpLocks/>
          </p:cNvCxnSpPr>
          <p:nvPr/>
        </p:nvCxnSpPr>
        <p:spPr>
          <a:xfrm>
            <a:off x="1741714" y="1091583"/>
            <a:ext cx="0" cy="279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xmlns="" id="{C7C94BB8-686F-48CA-81FF-4CDBE7224951}"/>
              </a:ext>
            </a:extLst>
          </p:cNvPr>
          <p:cNvCxnSpPr>
            <a:cxnSpLocks/>
          </p:cNvCxnSpPr>
          <p:nvPr/>
        </p:nvCxnSpPr>
        <p:spPr>
          <a:xfrm>
            <a:off x="8708570" y="1086139"/>
            <a:ext cx="0" cy="279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xmlns="" id="{E49A1A51-B92E-474E-B8DF-9C7267EE141C}"/>
              </a:ext>
            </a:extLst>
          </p:cNvPr>
          <p:cNvSpPr txBox="1"/>
          <p:nvPr/>
        </p:nvSpPr>
        <p:spPr>
          <a:xfrm>
            <a:off x="298200" y="5999664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>
                <a:latin typeface="+mj-lt"/>
              </a:rPr>
              <a:t>Xenon Wide</a:t>
            </a:r>
            <a:endParaRPr lang="en-GB" sz="100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xmlns="" id="{39B08CAE-2CCE-44FA-B91B-FF2D6F70F2A8}"/>
              </a:ext>
            </a:extLst>
          </p:cNvPr>
          <p:cNvSpPr txBox="1"/>
          <p:nvPr/>
        </p:nvSpPr>
        <p:spPr>
          <a:xfrm>
            <a:off x="1817314" y="5999664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>
                <a:latin typeface="+mj-lt"/>
              </a:rPr>
              <a:t>Xenon</a:t>
            </a:r>
            <a:endParaRPr lang="en-GB" sz="1000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xmlns="" id="{EB3390AD-A9BC-4592-9B59-E34F115EFB19}"/>
              </a:ext>
            </a:extLst>
          </p:cNvPr>
          <p:cNvSpPr txBox="1"/>
          <p:nvPr/>
        </p:nvSpPr>
        <p:spPr>
          <a:xfrm>
            <a:off x="3336428" y="5999664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>
                <a:latin typeface="+mj-lt"/>
              </a:rPr>
              <a:t>Xenon-S</a:t>
            </a:r>
            <a:endParaRPr lang="en-GB" sz="1000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xmlns="" id="{51C34CCC-5AC7-43C0-85B9-06CFB165C49D}"/>
              </a:ext>
            </a:extLst>
          </p:cNvPr>
          <p:cNvSpPr txBox="1"/>
          <p:nvPr/>
        </p:nvSpPr>
        <p:spPr>
          <a:xfrm>
            <a:off x="4855542" y="5999664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>
                <a:latin typeface="+mj-lt"/>
              </a:rPr>
              <a:t>Ekinox</a:t>
            </a:r>
            <a:endParaRPr lang="en-GB" sz="1000"/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xmlns="" id="{60212834-D4EA-4886-B443-159C45359EDF}"/>
              </a:ext>
            </a:extLst>
          </p:cNvPr>
          <p:cNvSpPr txBox="1"/>
          <p:nvPr/>
        </p:nvSpPr>
        <p:spPr>
          <a:xfrm>
            <a:off x="6374656" y="5999664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 dirty="0">
                <a:latin typeface="+mj-lt"/>
              </a:rPr>
              <a:t>Osyx</a:t>
            </a:r>
            <a:endParaRPr lang="en-GB" sz="1000" dirty="0"/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xmlns="" id="{CF992C5D-9439-4711-B454-6D673D6D1C12}"/>
              </a:ext>
            </a:extLst>
          </p:cNvPr>
          <p:cNvSpPr txBox="1"/>
          <p:nvPr/>
        </p:nvSpPr>
        <p:spPr>
          <a:xfrm>
            <a:off x="7893770" y="5999664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>
                <a:latin typeface="+mj-lt"/>
              </a:rPr>
              <a:t>Easyx</a:t>
            </a:r>
            <a:endParaRPr lang="en-GB" sz="1000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xmlns="" id="{EBEE32A5-3400-4C07-AD68-43BAFEB4E53F}"/>
              </a:ext>
            </a:extLst>
          </p:cNvPr>
          <p:cNvSpPr txBox="1"/>
          <p:nvPr/>
        </p:nvSpPr>
        <p:spPr>
          <a:xfrm>
            <a:off x="9412884" y="5999664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>
                <a:latin typeface="+mj-lt"/>
              </a:rPr>
              <a:t>Boxer</a:t>
            </a:r>
            <a:endParaRPr lang="en-GB" sz="1000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xmlns="" id="{4AD9FB68-64B5-4835-9796-D9B26D327A50}"/>
              </a:ext>
            </a:extLst>
          </p:cNvPr>
          <p:cNvSpPr txBox="1"/>
          <p:nvPr/>
        </p:nvSpPr>
        <p:spPr>
          <a:xfrm>
            <a:off x="10932000" y="5999664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 dirty="0">
                <a:latin typeface="+mj-lt"/>
              </a:rPr>
              <a:t>Obox</a:t>
            </a:r>
            <a:endParaRPr lang="en-GB" sz="1000" dirty="0"/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xmlns="" id="{67B3E860-F68A-4817-9058-A60274959E51}"/>
              </a:ext>
            </a:extLst>
          </p:cNvPr>
          <p:cNvSpPr txBox="1"/>
          <p:nvPr/>
        </p:nvSpPr>
        <p:spPr>
          <a:xfrm>
            <a:off x="298200" y="1368992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 dirty="0">
                <a:latin typeface="+mj-lt"/>
              </a:rPr>
              <a:t>Xenon Touch</a:t>
            </a:r>
            <a:endParaRPr lang="en-GB" sz="1000" dirty="0"/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xmlns="" id="{90A2796B-D8A3-48AD-B257-3740C2C73505}"/>
              </a:ext>
            </a:extLst>
          </p:cNvPr>
          <p:cNvSpPr txBox="1"/>
          <p:nvPr/>
        </p:nvSpPr>
        <p:spPr>
          <a:xfrm>
            <a:off x="2072571" y="1368992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 dirty="0">
                <a:latin typeface="+mj-lt"/>
              </a:rPr>
              <a:t>Xenon Touch Lift</a:t>
            </a:r>
            <a:endParaRPr lang="en-GB" sz="1000" dirty="0"/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xmlns="" id="{372630C7-0B0F-46F8-ACC9-A2D703CFF5BA}"/>
              </a:ext>
            </a:extLst>
          </p:cNvPr>
          <p:cNvSpPr txBox="1"/>
          <p:nvPr/>
        </p:nvSpPr>
        <p:spPr>
          <a:xfrm>
            <a:off x="3814285" y="1368992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>
                <a:latin typeface="+mj-lt"/>
              </a:rPr>
              <a:t>Xenon Lift</a:t>
            </a:r>
            <a:endParaRPr lang="en-GB" sz="1000"/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xmlns="" id="{7382F51B-AE8E-416D-9C9B-F9F540B4F740}"/>
              </a:ext>
            </a:extLst>
          </p:cNvPr>
          <p:cNvSpPr txBox="1"/>
          <p:nvPr/>
        </p:nvSpPr>
        <p:spPr>
          <a:xfrm>
            <a:off x="5555999" y="1368992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>
                <a:latin typeface="+mj-lt"/>
              </a:rPr>
              <a:t>Xenon-S Lift</a:t>
            </a:r>
            <a:endParaRPr lang="en-GB" sz="1000"/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xmlns="" id="{FB346C83-3310-457B-B249-EBFAA84CAAFD}"/>
              </a:ext>
            </a:extLst>
          </p:cNvPr>
          <p:cNvSpPr txBox="1"/>
          <p:nvPr/>
        </p:nvSpPr>
        <p:spPr>
          <a:xfrm>
            <a:off x="7006027" y="1076766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>
                <a:latin typeface="+mj-lt"/>
              </a:rPr>
              <a:t>Ekinox-XS</a:t>
            </a:r>
            <a:endParaRPr lang="en-GB" sz="1000"/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xmlns="" id="{F356B9AA-1BCF-4F74-99D8-F8AAB492BC25}"/>
              </a:ext>
            </a:extLst>
          </p:cNvPr>
          <p:cNvSpPr txBox="1"/>
          <p:nvPr/>
        </p:nvSpPr>
        <p:spPr>
          <a:xfrm>
            <a:off x="7582823" y="2655810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>
                <a:latin typeface="+mj-lt"/>
              </a:rPr>
              <a:t>Boxer-XS</a:t>
            </a:r>
            <a:endParaRPr lang="en-GB" sz="1000"/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xmlns="" id="{D5206DFB-6CA1-41F9-80D4-59171D347E4C}"/>
              </a:ext>
            </a:extLst>
          </p:cNvPr>
          <p:cNvSpPr txBox="1"/>
          <p:nvPr/>
        </p:nvSpPr>
        <p:spPr>
          <a:xfrm>
            <a:off x="9006768" y="1368992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>
                <a:latin typeface="+mj-lt"/>
              </a:rPr>
              <a:t>Stilix</a:t>
            </a:r>
            <a:endParaRPr lang="en-GB" sz="1000"/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xmlns="" id="{2B0D849E-DA79-411E-82BA-DD7085781E8D}"/>
              </a:ext>
            </a:extLst>
          </p:cNvPr>
          <p:cNvSpPr txBox="1"/>
          <p:nvPr/>
        </p:nvSpPr>
        <p:spPr>
          <a:xfrm>
            <a:off x="10781142" y="1368992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>
                <a:latin typeface="+mj-lt"/>
              </a:rPr>
              <a:t>X-Press</a:t>
            </a:r>
            <a:endParaRPr lang="en-GB" sz="1000"/>
          </a:p>
        </p:txBody>
      </p:sp>
      <p:pic>
        <p:nvPicPr>
          <p:cNvPr id="57" name="Image 5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40EF06A-02C9-460C-A8B5-42F15C29F01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4" r="24991"/>
          <a:stretch/>
        </p:blipFill>
        <p:spPr>
          <a:xfrm>
            <a:off x="10932000" y="4379664"/>
            <a:ext cx="1080000" cy="1620000"/>
          </a:xfrm>
          <a:prstGeom prst="rect">
            <a:avLst/>
          </a:prstGeom>
        </p:spPr>
      </p:pic>
      <p:pic>
        <p:nvPicPr>
          <p:cNvPr id="5" name="Image 4">
            <a:hlinkClick r:id="" action="ppaction://noaction"/>
            <a:extLst>
              <a:ext uri="{FF2B5EF4-FFF2-40B4-BE49-F238E27FC236}">
                <a16:creationId xmlns:a16="http://schemas.microsoft.com/office/drawing/2014/main" xmlns="" id="{2572BC03-E26E-403D-A420-4415D50490F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1" r="24318"/>
          <a:stretch/>
        </p:blipFill>
        <p:spPr>
          <a:xfrm>
            <a:off x="9412884" y="4379664"/>
            <a:ext cx="1080000" cy="1620000"/>
          </a:xfrm>
          <a:prstGeom prst="rect">
            <a:avLst/>
          </a:prstGeom>
        </p:spPr>
      </p:pic>
      <p:pic>
        <p:nvPicPr>
          <p:cNvPr id="8" name="Image 7">
            <a:hlinkClick r:id="" action="ppaction://noaction"/>
            <a:extLst>
              <a:ext uri="{FF2B5EF4-FFF2-40B4-BE49-F238E27FC236}">
                <a16:creationId xmlns:a16="http://schemas.microsoft.com/office/drawing/2014/main" xmlns="" id="{AA71EBAC-B6DF-4C15-8D41-8585AEFCC4C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5" r="25522"/>
          <a:stretch/>
        </p:blipFill>
        <p:spPr>
          <a:xfrm>
            <a:off x="7893770" y="4379664"/>
            <a:ext cx="1080000" cy="1620000"/>
          </a:xfrm>
          <a:prstGeom prst="rect">
            <a:avLst/>
          </a:prstGeom>
        </p:spPr>
      </p:pic>
      <p:pic>
        <p:nvPicPr>
          <p:cNvPr id="20" name="Image 19">
            <a:hlinkClick r:id="" action="ppaction://noaction"/>
            <a:extLst>
              <a:ext uri="{FF2B5EF4-FFF2-40B4-BE49-F238E27FC236}">
                <a16:creationId xmlns:a16="http://schemas.microsoft.com/office/drawing/2014/main" xmlns="" id="{BB1CFE50-1AE2-46C3-B803-4E1CD4803A8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2" r="23254"/>
          <a:stretch/>
        </p:blipFill>
        <p:spPr>
          <a:xfrm>
            <a:off x="298200" y="4199664"/>
            <a:ext cx="1200000" cy="1800000"/>
          </a:xfrm>
          <a:prstGeom prst="rect">
            <a:avLst/>
          </a:prstGeom>
        </p:spPr>
      </p:pic>
      <p:pic>
        <p:nvPicPr>
          <p:cNvPr id="12" name="Image 11">
            <a:hlinkClick r:id="" action="ppaction://noaction"/>
            <a:extLst>
              <a:ext uri="{FF2B5EF4-FFF2-40B4-BE49-F238E27FC236}">
                <a16:creationId xmlns:a16="http://schemas.microsoft.com/office/drawing/2014/main" xmlns="" id="{FF6184E4-9330-467A-A4B8-982FA1650B3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9" r="26779"/>
          <a:stretch/>
        </p:blipFill>
        <p:spPr>
          <a:xfrm>
            <a:off x="4855542" y="4379664"/>
            <a:ext cx="1080000" cy="1620000"/>
          </a:xfrm>
          <a:prstGeom prst="rect">
            <a:avLst/>
          </a:prstGeom>
        </p:spPr>
      </p:pic>
      <p:pic>
        <p:nvPicPr>
          <p:cNvPr id="16" name="Image 15">
            <a:hlinkClick r:id="" action="ppaction://noaction"/>
            <a:extLst>
              <a:ext uri="{FF2B5EF4-FFF2-40B4-BE49-F238E27FC236}">
                <a16:creationId xmlns:a16="http://schemas.microsoft.com/office/drawing/2014/main" xmlns="" id="{E86BF99F-5F59-4A49-85C7-F2CF368C6B4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7" r="23468"/>
          <a:stretch/>
        </p:blipFill>
        <p:spPr>
          <a:xfrm>
            <a:off x="1817314" y="4379664"/>
            <a:ext cx="1080000" cy="1620000"/>
          </a:xfrm>
          <a:prstGeom prst="rect">
            <a:avLst/>
          </a:prstGeom>
        </p:spPr>
      </p:pic>
      <p:pic>
        <p:nvPicPr>
          <p:cNvPr id="18" name="Image 17" descr="Une image contenant meubles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DE363766-6319-4950-A03E-30096B2D2A9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5" r="20773"/>
          <a:stretch/>
        </p:blipFill>
        <p:spPr>
          <a:xfrm>
            <a:off x="3336428" y="4379664"/>
            <a:ext cx="1080000" cy="1620000"/>
          </a:xfrm>
          <a:prstGeom prst="rect">
            <a:avLst/>
          </a:prstGeom>
        </p:spPr>
      </p:pic>
      <p:pic>
        <p:nvPicPr>
          <p:cNvPr id="6" name="Image 5">
            <a:hlinkClick r:id="" action="ppaction://noaction"/>
            <a:extLst>
              <a:ext uri="{FF2B5EF4-FFF2-40B4-BE49-F238E27FC236}">
                <a16:creationId xmlns:a16="http://schemas.microsoft.com/office/drawing/2014/main" xmlns="" id="{606921A6-2A20-44D0-99D4-CE17CD9A68B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9" r="24929"/>
          <a:stretch/>
        </p:blipFill>
        <p:spPr>
          <a:xfrm>
            <a:off x="6374657" y="4379664"/>
            <a:ext cx="1079998" cy="1620000"/>
          </a:xfrm>
          <a:prstGeom prst="rect">
            <a:avLst/>
          </a:prstGeom>
        </p:spPr>
      </p:pic>
      <p:pic>
        <p:nvPicPr>
          <p:cNvPr id="9" name="Image 8">
            <a:hlinkClick r:id="" action="ppaction://noaction"/>
            <a:extLst>
              <a:ext uri="{FF2B5EF4-FFF2-40B4-BE49-F238E27FC236}">
                <a16:creationId xmlns:a16="http://schemas.microsoft.com/office/drawing/2014/main" xmlns="" id="{F2A3FAE2-AB91-40C0-9FA5-ED52EDB0E281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0" r="25682"/>
          <a:stretch/>
        </p:blipFill>
        <p:spPr>
          <a:xfrm>
            <a:off x="1952571" y="1598520"/>
            <a:ext cx="132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28213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D8F9CF3-5BD3-4C61-ADD5-E4F7C3AC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Кронштейны для мониторов</a:t>
            </a:r>
            <a:r>
              <a:rPr lang="en-GB" sz="3600" dirty="0" smtClean="0"/>
              <a:t>  </a:t>
            </a:r>
            <a:r>
              <a:rPr lang="en-GB" sz="3600" dirty="0"/>
              <a:t>2/2</a:t>
            </a:r>
          </a:p>
        </p:txBody>
      </p:sp>
      <p:pic>
        <p:nvPicPr>
          <p:cNvPr id="30" name="Image 29" descr="Une image contenant musique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DD6C4C7C-37FB-4495-BDD2-C8E97F598C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134" y="1438151"/>
            <a:ext cx="2583732" cy="1800000"/>
          </a:xfrm>
          <a:prstGeom prst="rect">
            <a:avLst/>
          </a:prstGeom>
        </p:spPr>
      </p:pic>
      <p:pic>
        <p:nvPicPr>
          <p:cNvPr id="6" name="Image 5" descr="Une image contenant équipement électronique, mur, afficher, intérieur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CF03B9C6-1A52-4A39-B26D-176436228E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172" y="4227568"/>
            <a:ext cx="2649656" cy="1800000"/>
          </a:xfrm>
          <a:prstGeom prst="rect">
            <a:avLst/>
          </a:prstGeom>
        </p:spPr>
      </p:pic>
      <p:pic>
        <p:nvPicPr>
          <p:cNvPr id="17" name="Image 16">
            <a:hlinkClick r:id="" action="ppaction://noaction"/>
            <a:extLst>
              <a:ext uri="{FF2B5EF4-FFF2-40B4-BE49-F238E27FC236}">
                <a16:creationId xmlns:a16="http://schemas.microsoft.com/office/drawing/2014/main" xmlns="" id="{4D10822B-932B-407A-A536-C783A60E4F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387" y="1438151"/>
            <a:ext cx="2583732" cy="1800000"/>
          </a:xfrm>
          <a:prstGeom prst="rect">
            <a:avLst/>
          </a:prstGeom>
        </p:spPr>
      </p:pic>
      <p:pic>
        <p:nvPicPr>
          <p:cNvPr id="38" name="Image 37" descr="Une image contenant ciel, intérieur, mur, armoire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4C742046-5F0C-485A-9217-E86436F662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387" y="4227568"/>
            <a:ext cx="2583732" cy="1800000"/>
          </a:xfrm>
          <a:prstGeom prst="rect">
            <a:avLst/>
          </a:prstGeom>
        </p:spPr>
      </p:pic>
      <p:pic>
        <p:nvPicPr>
          <p:cNvPr id="22" name="Image 21">
            <a:hlinkClick r:id="" action="ppaction://noaction"/>
            <a:extLst>
              <a:ext uri="{FF2B5EF4-FFF2-40B4-BE49-F238E27FC236}">
                <a16:creationId xmlns:a16="http://schemas.microsoft.com/office/drawing/2014/main" xmlns="" id="{B18B3FB5-CD56-4F95-9ACE-B92B4C9D3D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210" y="1438151"/>
            <a:ext cx="2631579" cy="1800000"/>
          </a:xfrm>
          <a:prstGeom prst="rect">
            <a:avLst/>
          </a:prstGeom>
        </p:spPr>
      </p:pic>
      <p:pic>
        <p:nvPicPr>
          <p:cNvPr id="32" name="Image 31" descr="Une image contenant appareil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721D3406-F499-4C1D-8DEA-460E0AA169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91" y="4227568"/>
            <a:ext cx="2629017" cy="1800000"/>
          </a:xfrm>
          <a:prstGeom prst="rect">
            <a:avLst/>
          </a:prstGeom>
        </p:spPr>
      </p:pic>
      <p:pic>
        <p:nvPicPr>
          <p:cNvPr id="45" name="Image 44" descr="Une image contenant équipement électronique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A1D79404-0CBE-4D6F-9B43-F5235BCC0B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0" y="1438151"/>
            <a:ext cx="2327586" cy="1800000"/>
          </a:xfrm>
          <a:prstGeom prst="rect">
            <a:avLst/>
          </a:prstGeom>
        </p:spPr>
      </p:pic>
      <p:pic>
        <p:nvPicPr>
          <p:cNvPr id="50" name="Image 49" descr="Une image contenant équipement électronique, afficher, cadre&#10;&#10;Description générée automatiquement">
            <a:hlinkClick r:id="" action="ppaction://noaction"/>
            <a:extLst>
              <a:ext uri="{FF2B5EF4-FFF2-40B4-BE49-F238E27FC236}">
                <a16:creationId xmlns:a16="http://schemas.microsoft.com/office/drawing/2014/main" xmlns="" id="{3B2EF6BE-9010-49B1-9FBD-7EDFBF82BD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0" y="4407568"/>
            <a:ext cx="1695447" cy="1440000"/>
          </a:xfrm>
          <a:prstGeom prst="rect">
            <a:avLst/>
          </a:prstGeom>
        </p:spPr>
      </p:pic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xmlns="" id="{8118A89E-AD36-4510-9153-DC2ADCBB3CD6}"/>
              </a:ext>
            </a:extLst>
          </p:cNvPr>
          <p:cNvCxnSpPr/>
          <p:nvPr/>
        </p:nvCxnSpPr>
        <p:spPr>
          <a:xfrm>
            <a:off x="9144000" y="1094303"/>
            <a:ext cx="0" cy="558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xmlns="" id="{1B68AAF2-20A6-45F4-8C59-41807E14D672}"/>
              </a:ext>
            </a:extLst>
          </p:cNvPr>
          <p:cNvCxnSpPr/>
          <p:nvPr/>
        </p:nvCxnSpPr>
        <p:spPr>
          <a:xfrm>
            <a:off x="3048000" y="1094303"/>
            <a:ext cx="0" cy="558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xmlns="" id="{93BC6E50-9AA7-459C-BD77-994F327FE866}"/>
              </a:ext>
            </a:extLst>
          </p:cNvPr>
          <p:cNvCxnSpPr/>
          <p:nvPr/>
        </p:nvCxnSpPr>
        <p:spPr>
          <a:xfrm>
            <a:off x="6096000" y="1094303"/>
            <a:ext cx="0" cy="558000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xmlns="" id="{1D17C087-105F-4159-A518-D15858EEB2B0}"/>
              </a:ext>
            </a:extLst>
          </p:cNvPr>
          <p:cNvCxnSpPr>
            <a:cxnSpLocks/>
          </p:cNvCxnSpPr>
          <p:nvPr/>
        </p:nvCxnSpPr>
        <p:spPr>
          <a:xfrm flipH="1">
            <a:off x="396117" y="3884303"/>
            <a:ext cx="11584389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BE4DE5A-01C8-4CAF-975B-3BF1274124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00" y="0"/>
            <a:ext cx="720000" cy="72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5807C7BD-7F3C-44AA-8478-8AB373813247}"/>
              </a:ext>
            </a:extLst>
          </p:cNvPr>
          <p:cNvSpPr txBox="1"/>
          <p:nvPr/>
        </p:nvSpPr>
        <p:spPr>
          <a:xfrm>
            <a:off x="319506" y="3025419"/>
            <a:ext cx="249636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000" dirty="0" smtClean="0">
                <a:latin typeface="+mj-lt"/>
              </a:rPr>
              <a:t>Кожуха для внутренней эксплуатации</a:t>
            </a:r>
            <a:endParaRPr lang="en-GB" sz="10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1B76064D-89D5-43FC-AC37-4C0192363EF2}"/>
              </a:ext>
            </a:extLst>
          </p:cNvPr>
          <p:cNvSpPr txBox="1"/>
          <p:nvPr/>
        </p:nvSpPr>
        <p:spPr>
          <a:xfrm>
            <a:off x="1419814" y="5734272"/>
            <a:ext cx="1319874" cy="380480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000" dirty="0" smtClean="0">
                <a:latin typeface="+mj-lt"/>
              </a:rPr>
              <a:t>Кожуха для наружной эксплуатации </a:t>
            </a:r>
            <a:endParaRPr lang="en-GB" sz="10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0D61B117-4A8A-4380-8E7E-58582BAF75C2}"/>
              </a:ext>
            </a:extLst>
          </p:cNvPr>
          <p:cNvSpPr txBox="1"/>
          <p:nvPr/>
        </p:nvSpPr>
        <p:spPr>
          <a:xfrm>
            <a:off x="3416733" y="3354824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>
                <a:latin typeface="+mj-lt"/>
              </a:rPr>
              <a:t>Xenon X4</a:t>
            </a:r>
            <a:endParaRPr lang="en-GB" sz="100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8802C0CF-6974-40C5-B55E-C4EC3D5DE308}"/>
              </a:ext>
            </a:extLst>
          </p:cNvPr>
          <p:cNvSpPr txBox="1"/>
          <p:nvPr/>
        </p:nvSpPr>
        <p:spPr>
          <a:xfrm>
            <a:off x="4256319" y="5914272"/>
            <a:ext cx="1470949" cy="380480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000" dirty="0" smtClean="0">
                <a:latin typeface="+mj-lt"/>
              </a:rPr>
              <a:t>Защитные корпуса для </a:t>
            </a:r>
            <a:r>
              <a:rPr lang="ru-RU" sz="1000" dirty="0" err="1" smtClean="0">
                <a:latin typeface="+mj-lt"/>
              </a:rPr>
              <a:t>видеостен</a:t>
            </a:r>
            <a:endParaRPr lang="en-GB" sz="10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0DA586C4-EA2C-4260-8649-30F671C1FFB2}"/>
              </a:ext>
            </a:extLst>
          </p:cNvPr>
          <p:cNvSpPr txBox="1"/>
          <p:nvPr/>
        </p:nvSpPr>
        <p:spPr>
          <a:xfrm>
            <a:off x="6326387" y="2625481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 dirty="0" err="1">
                <a:latin typeface="+mj-lt"/>
              </a:rPr>
              <a:t>Xylo</a:t>
            </a:r>
            <a:r>
              <a:rPr lang="en-GB" sz="1000" dirty="0">
                <a:latin typeface="+mj-lt"/>
              </a:rPr>
              <a:t> Indoor</a:t>
            </a:r>
            <a:endParaRPr lang="en-GB" sz="10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E234D01D-7D77-40F7-9E0A-8A6813DE3847}"/>
              </a:ext>
            </a:extLst>
          </p:cNvPr>
          <p:cNvSpPr txBox="1"/>
          <p:nvPr/>
        </p:nvSpPr>
        <p:spPr>
          <a:xfrm>
            <a:off x="7886599" y="4582696"/>
            <a:ext cx="1080000" cy="226591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sz="1000" dirty="0" err="1">
                <a:latin typeface="+mj-lt"/>
              </a:rPr>
              <a:t>Xylo</a:t>
            </a:r>
            <a:r>
              <a:rPr lang="en-GB" sz="1000" dirty="0">
                <a:latin typeface="+mj-lt"/>
              </a:rPr>
              <a:t> Outdoor</a:t>
            </a:r>
            <a:endParaRPr lang="en-GB" sz="100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01DD4A7B-668A-4155-A32B-FB3D1FFF4B95}"/>
              </a:ext>
            </a:extLst>
          </p:cNvPr>
          <p:cNvSpPr txBox="1"/>
          <p:nvPr/>
        </p:nvSpPr>
        <p:spPr>
          <a:xfrm>
            <a:off x="10540494" y="3124855"/>
            <a:ext cx="1332000" cy="380480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000" dirty="0" smtClean="0">
                <a:latin typeface="+mj-lt"/>
              </a:rPr>
              <a:t>Крепления для </a:t>
            </a:r>
            <a:r>
              <a:rPr lang="ru-RU" sz="1000" dirty="0" err="1" smtClean="0">
                <a:latin typeface="+mj-lt"/>
              </a:rPr>
              <a:t>видеостен</a:t>
            </a:r>
            <a:endParaRPr lang="en-GB" sz="1000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C676EBAE-62B7-446B-A51A-6FA3EA7DAA5F}"/>
              </a:ext>
            </a:extLst>
          </p:cNvPr>
          <p:cNvSpPr txBox="1"/>
          <p:nvPr/>
        </p:nvSpPr>
        <p:spPr>
          <a:xfrm>
            <a:off x="10355437" y="5914272"/>
            <a:ext cx="1332000" cy="534368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000" dirty="0" smtClean="0">
                <a:latin typeface="+mj-lt"/>
              </a:rPr>
              <a:t>Шарнирные крепления для </a:t>
            </a:r>
            <a:r>
              <a:rPr lang="ru-RU" sz="1000" dirty="0" err="1" smtClean="0">
                <a:latin typeface="+mj-lt"/>
              </a:rPr>
              <a:t>видеостен</a:t>
            </a:r>
            <a:endParaRPr lang="en-GB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0313430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8">
      <a:majorFont>
        <a:latin typeface="Vitro DemiBold"/>
        <a:ea typeface=""/>
        <a:cs typeface=""/>
      </a:majorFont>
      <a:minorFont>
        <a:latin typeface="Campto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215</Words>
  <Application>Microsoft Office PowerPoint</Application>
  <PresentationFormat>Широкоэкранный</PresentationFormat>
  <Paragraphs>106</Paragraphs>
  <Slides>18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30" baseType="lpstr">
      <vt:lpstr>Vitro DemiBold</vt:lpstr>
      <vt:lpstr>Campton Light</vt:lpstr>
      <vt:lpstr>Arial</vt:lpstr>
      <vt:lpstr>Zilla Slab Highlight Bold</vt:lpstr>
      <vt:lpstr>Tw Cen MT</vt:lpstr>
      <vt:lpstr>Raleway Light</vt:lpstr>
      <vt:lpstr>Campton Book</vt:lpstr>
      <vt:lpstr>Raleway Black</vt:lpstr>
      <vt:lpstr>Zilla Slab Medium</vt:lpstr>
      <vt:lpstr>Calibri</vt:lpstr>
      <vt:lpstr>Zilla Slab Light</vt:lpstr>
      <vt:lpstr>Thème Office</vt:lpstr>
      <vt:lpstr>Презентация PowerPoint</vt:lpstr>
      <vt:lpstr>Презентация PowerPoint</vt:lpstr>
      <vt:lpstr>Линейка продуктов</vt:lpstr>
      <vt:lpstr>Новинки</vt:lpstr>
      <vt:lpstr>Решения для переговорных и конгресс-залов</vt:lpstr>
      <vt:lpstr>Кронштейны для видеоконференц систем</vt:lpstr>
      <vt:lpstr>Аксессуары</vt:lpstr>
      <vt:lpstr>Кронштейны для мониторов  1/2</vt:lpstr>
      <vt:lpstr>Кронштейны для мониторов  2/2</vt:lpstr>
      <vt:lpstr>Сенсорные панели</vt:lpstr>
      <vt:lpstr>Кафедры</vt:lpstr>
      <vt:lpstr>Индивидуальные проекты</vt:lpstr>
      <vt:lpstr>Индивидуальные проекты</vt:lpstr>
      <vt:lpstr>Индивидуальные проекты</vt:lpstr>
      <vt:lpstr>Индивидуальные проекты</vt:lpstr>
      <vt:lpstr>Индивидуальные проекты</vt:lpstr>
      <vt:lpstr>Индивидуальные проекты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Tiphaine DENIS</dc:creator>
  <cp:lastModifiedBy>Козменко Константин Витальевич</cp:lastModifiedBy>
  <cp:revision>116</cp:revision>
  <dcterms:created xsi:type="dcterms:W3CDTF">2019-01-21T16:13:17Z</dcterms:created>
  <dcterms:modified xsi:type="dcterms:W3CDTF">2019-03-28T08:39:51Z</dcterms:modified>
</cp:coreProperties>
</file>